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sldIdLst>
    <p:sldId id="289" r:id="rId2"/>
    <p:sldId id="315" r:id="rId3"/>
    <p:sldId id="288" r:id="rId4"/>
    <p:sldId id="262" r:id="rId5"/>
    <p:sldId id="316" r:id="rId6"/>
    <p:sldId id="266" r:id="rId7"/>
    <p:sldId id="317" r:id="rId8"/>
    <p:sldId id="318" r:id="rId9"/>
    <p:sldId id="290" r:id="rId10"/>
    <p:sldId id="333" r:id="rId11"/>
    <p:sldId id="322" r:id="rId12"/>
    <p:sldId id="323" r:id="rId13"/>
    <p:sldId id="324" r:id="rId14"/>
    <p:sldId id="325" r:id="rId15"/>
    <p:sldId id="334" r:id="rId16"/>
    <p:sldId id="327" r:id="rId17"/>
    <p:sldId id="335" r:id="rId18"/>
    <p:sldId id="336" r:id="rId19"/>
    <p:sldId id="337" r:id="rId20"/>
    <p:sldId id="291" r:id="rId21"/>
    <p:sldId id="338" r:id="rId22"/>
    <p:sldId id="330" r:id="rId23"/>
    <p:sldId id="331" r:id="rId24"/>
    <p:sldId id="339" r:id="rId25"/>
    <p:sldId id="340" r:id="rId26"/>
    <p:sldId id="341" r:id="rId27"/>
    <p:sldId id="342" r:id="rId28"/>
    <p:sldId id="258" r:id="rId29"/>
  </p:sldIdLst>
  <p:sldSz cx="12192000" cy="6858000"/>
  <p:notesSz cx="6858000" cy="9144000"/>
  <p:embeddedFontLst>
    <p:embeddedFont>
      <p:font typeface="微软雅黑" pitchFamily="34" charset="-122"/>
      <p:regular r:id="rId31"/>
      <p:bold r:id="rId32"/>
    </p:embeddedFont>
    <p:embeddedFont>
      <p:font typeface="Arial Unicode MS" charset="-128"/>
      <p:regular r:id="rId33"/>
    </p:embeddedFont>
    <p:embeddedFont>
      <p:font typeface="Calibri" pitchFamily="34" charset="0"/>
      <p:regular r:id="rId34"/>
      <p:bold r:id="rId35"/>
      <p:italic r:id="rId36"/>
      <p:boldItalic r:id="rId37"/>
    </p:embeddedFont>
    <p:embeddedFont>
      <p:font typeface="宋体" pitchFamily="2" charset="-122"/>
      <p:regular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9966FF"/>
    <a:srgbClr val="9900FF"/>
    <a:srgbClr val="FF9999"/>
    <a:srgbClr val="66FFFF"/>
    <a:srgbClr val="FF6699"/>
    <a:srgbClr val="FF9900"/>
    <a:srgbClr val="FF33CC"/>
    <a:srgbClr val="CC66FF"/>
    <a:srgbClr val="00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404" autoAdjust="0"/>
  </p:normalViewPr>
  <p:slideViewPr>
    <p:cSldViewPr snapToGrid="0">
      <p:cViewPr>
        <p:scale>
          <a:sx n="70" d="100"/>
          <a:sy n="70" d="100"/>
        </p:scale>
        <p:origin x="-72" y="-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B160EC-A16E-4C12-99BC-E1B96598F4BF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6074FE-2915-4871-9AD4-DCC42AE8B7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23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3572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6825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6382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6382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6382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24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E0B30-C635-4C7C-98E8-12E41BE490B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1696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2481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417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999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269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ABE7F8-4892-4B19-BE1A-C1EE4D01A63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6053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967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2481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816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0A08-AE14-4601-823B-EEE87F151D6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3028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030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332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036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791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450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001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090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15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384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375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2355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46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2" name="圆角矩形 1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3" name="TextBox 2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6" name="直接连接符 5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48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19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39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01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101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167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ea typeface="Arial Unicode MS" panose="020B0604020202020204" pitchFamily="34" charset="-122"/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  <a:endParaRPr lang="zh-CN" altLang="en-US" sz="2000" b="1" dirty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964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2021/8/9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DB004A44-FA30-41CC-93B2-CBE1BCCB16A2}" type="datetimeFigureOut">
              <a:rPr lang="zh-CN" altLang="en-US" smtClean="0"/>
              <a:pPr/>
              <a:t>2021/8/9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2280F771-347B-4D1E-BCA0-9CA38B7666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Arial Unicode MS" panose="020B0604020202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14"/>
          <a:stretch/>
        </p:blipFill>
        <p:spPr>
          <a:xfrm>
            <a:off x="128530" y="2858877"/>
            <a:ext cx="11883528" cy="4011823"/>
          </a:xfrm>
          <a:prstGeom prst="rect">
            <a:avLst/>
          </a:prstGeom>
        </p:spPr>
      </p:pic>
      <p:sp useBgFill="1">
        <p:nvSpPr>
          <p:cNvPr id="4" name="矩形 3"/>
          <p:cNvSpPr/>
          <p:nvPr/>
        </p:nvSpPr>
        <p:spPr>
          <a:xfrm>
            <a:off x="2644723" y="2813544"/>
            <a:ext cx="6893171" cy="1669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0" y="1359883"/>
            <a:ext cx="77832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blipFill>
                  <a:blip r:embed="rId6"/>
                  <a:stretch>
                    <a:fillRect/>
                  </a:stretch>
                </a:blip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ASSIGNMENT</a:t>
            </a:r>
            <a:endParaRPr lang="zh-CN" altLang="en-US" sz="4000" dirty="0">
              <a:blipFill>
                <a:blip r:embed="rId6"/>
                <a:stretch>
                  <a:fillRect/>
                </a:stretch>
              </a:blip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/>
        </p:nvGrpSpPr>
        <p:grpSpPr bwMode="auto">
          <a:xfrm>
            <a:off x="7744604" y="889000"/>
            <a:ext cx="4090415" cy="4778451"/>
            <a:chOff x="3082" y="1214"/>
            <a:chExt cx="1623" cy="1896"/>
          </a:xfrm>
        </p:grpSpPr>
        <p:grpSp>
          <p:nvGrpSpPr>
            <p:cNvPr id="14" name="Group 205"/>
            <p:cNvGrpSpPr/>
            <p:nvPr/>
          </p:nvGrpSpPr>
          <p:grpSpPr bwMode="auto">
            <a:xfrm>
              <a:off x="3082" y="1214"/>
              <a:ext cx="1623" cy="1603"/>
              <a:chOff x="3082" y="1214"/>
              <a:chExt cx="1623" cy="1603"/>
            </a:xfrm>
          </p:grpSpPr>
          <p:sp>
            <p:nvSpPr>
              <p:cNvPr id="265" name="Freeform 5"/>
              <p:cNvSpPr/>
              <p:nvPr/>
            </p:nvSpPr>
            <p:spPr bwMode="auto">
              <a:xfrm>
                <a:off x="3608" y="2103"/>
                <a:ext cx="13" cy="0"/>
              </a:xfrm>
              <a:custGeom>
                <a:avLst/>
                <a:gdLst>
                  <a:gd name="T0" fmla="*/ 0 w 6"/>
                  <a:gd name="T1" fmla="*/ 6 w 6"/>
                  <a:gd name="T2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cubicBezTo>
                      <a:pt x="1" y="0"/>
                      <a:pt x="3" y="0"/>
                      <a:pt x="6" y="0"/>
                    </a:cubicBezTo>
                    <a:cubicBezTo>
                      <a:pt x="3" y="0"/>
                      <a:pt x="2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66" name="Freeform 6"/>
              <p:cNvSpPr/>
              <p:nvPr/>
            </p:nvSpPr>
            <p:spPr bwMode="auto">
              <a:xfrm>
                <a:off x="3576" y="1893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  <a:gd name="T6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67" name="Freeform 7"/>
              <p:cNvSpPr/>
              <p:nvPr/>
            </p:nvSpPr>
            <p:spPr bwMode="auto">
              <a:xfrm>
                <a:off x="3615" y="1903"/>
                <a:ext cx="0" cy="5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68" name="Freeform 8"/>
              <p:cNvSpPr/>
              <p:nvPr/>
            </p:nvSpPr>
            <p:spPr bwMode="auto">
              <a:xfrm>
                <a:off x="3566" y="1893"/>
                <a:ext cx="6" cy="0"/>
              </a:xfrm>
              <a:custGeom>
                <a:avLst/>
                <a:gdLst>
                  <a:gd name="T0" fmla="*/ 3 w 3"/>
                  <a:gd name="T1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69" name="Freeform 9"/>
              <p:cNvSpPr/>
              <p:nvPr/>
            </p:nvSpPr>
            <p:spPr bwMode="auto">
              <a:xfrm>
                <a:off x="3820" y="23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70" name="Freeform 10"/>
              <p:cNvSpPr/>
              <p:nvPr/>
            </p:nvSpPr>
            <p:spPr bwMode="auto">
              <a:xfrm>
                <a:off x="3642" y="2209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71" name="Freeform 11"/>
              <p:cNvSpPr/>
              <p:nvPr/>
            </p:nvSpPr>
            <p:spPr bwMode="auto">
              <a:xfrm>
                <a:off x="3549" y="215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72" name="Freeform 12"/>
              <p:cNvSpPr/>
              <p:nvPr/>
            </p:nvSpPr>
            <p:spPr bwMode="auto">
              <a:xfrm>
                <a:off x="3610" y="1895"/>
                <a:ext cx="9" cy="8"/>
              </a:xfrm>
              <a:custGeom>
                <a:avLst/>
                <a:gdLst>
                  <a:gd name="T0" fmla="*/ 1 w 4"/>
                  <a:gd name="T1" fmla="*/ 1 h 4"/>
                  <a:gd name="T2" fmla="*/ 1 w 4"/>
                  <a:gd name="T3" fmla="*/ 2 h 4"/>
                  <a:gd name="T4" fmla="*/ 0 w 4"/>
                  <a:gd name="T5" fmla="*/ 2 h 4"/>
                  <a:gd name="T6" fmla="*/ 2 w 4"/>
                  <a:gd name="T7" fmla="*/ 4 h 4"/>
                  <a:gd name="T8" fmla="*/ 2 w 4"/>
                  <a:gd name="T9" fmla="*/ 2 h 4"/>
                  <a:gd name="T10" fmla="*/ 3 w 4"/>
                  <a:gd name="T11" fmla="*/ 1 h 4"/>
                  <a:gd name="T12" fmla="*/ 4 w 4"/>
                  <a:gd name="T13" fmla="*/ 0 h 4"/>
                  <a:gd name="T14" fmla="*/ 4 w 4"/>
                  <a:gd name="T15" fmla="*/ 0 h 4"/>
                  <a:gd name="T16" fmla="*/ 4 w 4"/>
                  <a:gd name="T17" fmla="*/ 0 h 4"/>
                  <a:gd name="T18" fmla="*/ 2 w 4"/>
                  <a:gd name="T19" fmla="*/ 0 h 4"/>
                  <a:gd name="T20" fmla="*/ 2 w 4"/>
                  <a:gd name="T21" fmla="*/ 0 h 4"/>
                  <a:gd name="T22" fmla="*/ 1 w 4"/>
                  <a:gd name="T2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73" name="Freeform 13"/>
              <p:cNvSpPr/>
              <p:nvPr/>
            </p:nvSpPr>
            <p:spPr bwMode="auto">
              <a:xfrm>
                <a:off x="3926" y="191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74" name="Freeform 14"/>
              <p:cNvSpPr/>
              <p:nvPr/>
            </p:nvSpPr>
            <p:spPr bwMode="auto">
              <a:xfrm>
                <a:off x="3810" y="177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75" name="Freeform 15"/>
              <p:cNvSpPr/>
              <p:nvPr/>
            </p:nvSpPr>
            <p:spPr bwMode="auto">
              <a:xfrm>
                <a:off x="3846" y="247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76" name="Freeform 16"/>
              <p:cNvSpPr/>
              <p:nvPr/>
            </p:nvSpPr>
            <p:spPr bwMode="auto">
              <a:xfrm>
                <a:off x="3943" y="2546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77" name="Freeform 17"/>
              <p:cNvSpPr/>
              <p:nvPr/>
            </p:nvSpPr>
            <p:spPr bwMode="auto">
              <a:xfrm>
                <a:off x="3846" y="247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78" name="Freeform 18"/>
              <p:cNvSpPr/>
              <p:nvPr/>
            </p:nvSpPr>
            <p:spPr bwMode="auto">
              <a:xfrm>
                <a:off x="4156" y="22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79" name="Freeform 19"/>
              <p:cNvSpPr/>
              <p:nvPr/>
            </p:nvSpPr>
            <p:spPr bwMode="auto">
              <a:xfrm>
                <a:off x="4056" y="221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80" name="Freeform 20"/>
              <p:cNvSpPr/>
              <p:nvPr/>
            </p:nvSpPr>
            <p:spPr bwMode="auto">
              <a:xfrm>
                <a:off x="3837" y="2470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81" name="Freeform 21"/>
              <p:cNvSpPr/>
              <p:nvPr/>
            </p:nvSpPr>
            <p:spPr bwMode="auto">
              <a:xfrm>
                <a:off x="3954" y="2311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82" name="Freeform 22"/>
              <p:cNvSpPr/>
              <p:nvPr/>
            </p:nvSpPr>
            <p:spPr bwMode="auto">
              <a:xfrm>
                <a:off x="3576" y="18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83" name="Freeform 23"/>
              <p:cNvSpPr/>
              <p:nvPr/>
            </p:nvSpPr>
            <p:spPr bwMode="auto">
              <a:xfrm>
                <a:off x="3281" y="254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84" name="Freeform 24"/>
              <p:cNvSpPr/>
              <p:nvPr/>
            </p:nvSpPr>
            <p:spPr bwMode="auto">
              <a:xfrm>
                <a:off x="3364" y="2470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85" name="Freeform 25"/>
              <p:cNvSpPr/>
              <p:nvPr/>
            </p:nvSpPr>
            <p:spPr bwMode="auto">
              <a:xfrm>
                <a:off x="3360" y="2470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86" name="Freeform 26"/>
              <p:cNvSpPr/>
              <p:nvPr/>
            </p:nvSpPr>
            <p:spPr bwMode="auto">
              <a:xfrm>
                <a:off x="3353" y="2470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0" y="0"/>
                      <a:pt x="1" y="1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87" name="Freeform 27"/>
              <p:cNvSpPr/>
              <p:nvPr/>
            </p:nvSpPr>
            <p:spPr bwMode="auto">
              <a:xfrm>
                <a:off x="3392" y="2482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88" name="Freeform 28"/>
              <p:cNvSpPr/>
              <p:nvPr/>
            </p:nvSpPr>
            <p:spPr bwMode="auto">
              <a:xfrm>
                <a:off x="3390" y="2480"/>
                <a:ext cx="2" cy="7"/>
              </a:xfrm>
              <a:custGeom>
                <a:avLst/>
                <a:gdLst>
                  <a:gd name="T0" fmla="*/ 1 w 1"/>
                  <a:gd name="T1" fmla="*/ 3 h 3"/>
                  <a:gd name="T2" fmla="*/ 0 w 1"/>
                  <a:gd name="T3" fmla="*/ 0 h 3"/>
                  <a:gd name="T4" fmla="*/ 1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1" y="2"/>
                      <a:pt x="1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89" name="Freeform 29"/>
              <p:cNvSpPr/>
              <p:nvPr/>
            </p:nvSpPr>
            <p:spPr bwMode="auto">
              <a:xfrm>
                <a:off x="3341" y="247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90" name="Freeform 30"/>
              <p:cNvSpPr/>
              <p:nvPr/>
            </p:nvSpPr>
            <p:spPr bwMode="auto">
              <a:xfrm>
                <a:off x="3822" y="2279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91" name="Freeform 31"/>
              <p:cNvSpPr/>
              <p:nvPr/>
            </p:nvSpPr>
            <p:spPr bwMode="auto">
              <a:xfrm>
                <a:off x="3292" y="252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92" name="Freeform 32"/>
              <p:cNvSpPr/>
              <p:nvPr/>
            </p:nvSpPr>
            <p:spPr bwMode="auto">
              <a:xfrm>
                <a:off x="3699" y="2796"/>
                <a:ext cx="7" cy="5"/>
              </a:xfrm>
              <a:custGeom>
                <a:avLst/>
                <a:gdLst>
                  <a:gd name="T0" fmla="*/ 2 w 3"/>
                  <a:gd name="T1" fmla="*/ 2 h 2"/>
                  <a:gd name="T2" fmla="*/ 2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3" y="1"/>
                      <a:pt x="2" y="0"/>
                      <a:pt x="2" y="0"/>
                    </a:cubicBezTo>
                    <a:cubicBezTo>
                      <a:pt x="0" y="0"/>
                      <a:pt x="3" y="1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93" name="Freeform 33"/>
              <p:cNvSpPr/>
              <p:nvPr/>
            </p:nvSpPr>
            <p:spPr bwMode="auto">
              <a:xfrm>
                <a:off x="4616" y="18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94" name="Freeform 34"/>
              <p:cNvSpPr/>
              <p:nvPr/>
            </p:nvSpPr>
            <p:spPr bwMode="auto">
              <a:xfrm>
                <a:off x="3262" y="2567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4 w 4"/>
                  <a:gd name="T3" fmla="*/ 4 h 4"/>
                  <a:gd name="T4" fmla="*/ 0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4" y="4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95" name="Freeform 35"/>
              <p:cNvSpPr/>
              <p:nvPr/>
            </p:nvSpPr>
            <p:spPr bwMode="auto">
              <a:xfrm>
                <a:off x="3570" y="1893"/>
                <a:ext cx="6" cy="6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0 h 3"/>
                  <a:gd name="T4" fmla="*/ 1 w 3"/>
                  <a:gd name="T5" fmla="*/ 0 h 3"/>
                  <a:gd name="T6" fmla="*/ 1 w 3"/>
                  <a:gd name="T7" fmla="*/ 0 h 3"/>
                  <a:gd name="T8" fmla="*/ 1 w 3"/>
                  <a:gd name="T9" fmla="*/ 0 h 3"/>
                  <a:gd name="T10" fmla="*/ 2 w 3"/>
                  <a:gd name="T11" fmla="*/ 1 h 3"/>
                  <a:gd name="T12" fmla="*/ 0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0" y="0"/>
                      <a:pt x="0" y="2"/>
                    </a:cubicBezTo>
                    <a:cubicBezTo>
                      <a:pt x="0" y="3"/>
                      <a:pt x="1" y="3"/>
                      <a:pt x="2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96" name="Freeform 36"/>
              <p:cNvSpPr/>
              <p:nvPr/>
            </p:nvSpPr>
            <p:spPr bwMode="auto">
              <a:xfrm>
                <a:off x="3207" y="2465"/>
                <a:ext cx="183" cy="174"/>
              </a:xfrm>
              <a:custGeom>
                <a:avLst/>
                <a:gdLst>
                  <a:gd name="T0" fmla="*/ 83 w 86"/>
                  <a:gd name="T1" fmla="*/ 5 h 82"/>
                  <a:gd name="T2" fmla="*/ 80 w 86"/>
                  <a:gd name="T3" fmla="*/ 4 h 82"/>
                  <a:gd name="T4" fmla="*/ 77 w 86"/>
                  <a:gd name="T5" fmla="*/ 8 h 82"/>
                  <a:gd name="T6" fmla="*/ 76 w 86"/>
                  <a:gd name="T7" fmla="*/ 6 h 82"/>
                  <a:gd name="T8" fmla="*/ 72 w 86"/>
                  <a:gd name="T9" fmla="*/ 7 h 82"/>
                  <a:gd name="T10" fmla="*/ 70 w 86"/>
                  <a:gd name="T11" fmla="*/ 4 h 82"/>
                  <a:gd name="T12" fmla="*/ 67 w 86"/>
                  <a:gd name="T13" fmla="*/ 1 h 82"/>
                  <a:gd name="T14" fmla="*/ 68 w 86"/>
                  <a:gd name="T15" fmla="*/ 6 h 82"/>
                  <a:gd name="T16" fmla="*/ 70 w 86"/>
                  <a:gd name="T17" fmla="*/ 10 h 82"/>
                  <a:gd name="T18" fmla="*/ 65 w 86"/>
                  <a:gd name="T19" fmla="*/ 6 h 82"/>
                  <a:gd name="T20" fmla="*/ 65 w 86"/>
                  <a:gd name="T21" fmla="*/ 8 h 82"/>
                  <a:gd name="T22" fmla="*/ 62 w 86"/>
                  <a:gd name="T23" fmla="*/ 6 h 82"/>
                  <a:gd name="T24" fmla="*/ 61 w 86"/>
                  <a:gd name="T25" fmla="*/ 8 h 82"/>
                  <a:gd name="T26" fmla="*/ 59 w 86"/>
                  <a:gd name="T27" fmla="*/ 9 h 82"/>
                  <a:gd name="T28" fmla="*/ 62 w 86"/>
                  <a:gd name="T29" fmla="*/ 15 h 82"/>
                  <a:gd name="T30" fmla="*/ 58 w 86"/>
                  <a:gd name="T31" fmla="*/ 10 h 82"/>
                  <a:gd name="T32" fmla="*/ 57 w 86"/>
                  <a:gd name="T33" fmla="*/ 12 h 82"/>
                  <a:gd name="T34" fmla="*/ 53 w 86"/>
                  <a:gd name="T35" fmla="*/ 17 h 82"/>
                  <a:gd name="T36" fmla="*/ 51 w 86"/>
                  <a:gd name="T37" fmla="*/ 19 h 82"/>
                  <a:gd name="T38" fmla="*/ 48 w 86"/>
                  <a:gd name="T39" fmla="*/ 22 h 82"/>
                  <a:gd name="T40" fmla="*/ 48 w 86"/>
                  <a:gd name="T41" fmla="*/ 24 h 82"/>
                  <a:gd name="T42" fmla="*/ 46 w 86"/>
                  <a:gd name="T43" fmla="*/ 24 h 82"/>
                  <a:gd name="T44" fmla="*/ 45 w 86"/>
                  <a:gd name="T45" fmla="*/ 25 h 82"/>
                  <a:gd name="T46" fmla="*/ 46 w 86"/>
                  <a:gd name="T47" fmla="*/ 27 h 82"/>
                  <a:gd name="T48" fmla="*/ 43 w 86"/>
                  <a:gd name="T49" fmla="*/ 28 h 82"/>
                  <a:gd name="T50" fmla="*/ 40 w 86"/>
                  <a:gd name="T51" fmla="*/ 30 h 82"/>
                  <a:gd name="T52" fmla="*/ 38 w 86"/>
                  <a:gd name="T53" fmla="*/ 32 h 82"/>
                  <a:gd name="T54" fmla="*/ 36 w 86"/>
                  <a:gd name="T55" fmla="*/ 34 h 82"/>
                  <a:gd name="T56" fmla="*/ 36 w 86"/>
                  <a:gd name="T57" fmla="*/ 37 h 82"/>
                  <a:gd name="T58" fmla="*/ 34 w 86"/>
                  <a:gd name="T59" fmla="*/ 36 h 82"/>
                  <a:gd name="T60" fmla="*/ 34 w 86"/>
                  <a:gd name="T61" fmla="*/ 37 h 82"/>
                  <a:gd name="T62" fmla="*/ 31 w 86"/>
                  <a:gd name="T63" fmla="*/ 41 h 82"/>
                  <a:gd name="T64" fmla="*/ 32 w 86"/>
                  <a:gd name="T65" fmla="*/ 45 h 82"/>
                  <a:gd name="T66" fmla="*/ 31 w 86"/>
                  <a:gd name="T67" fmla="*/ 48 h 82"/>
                  <a:gd name="T68" fmla="*/ 28 w 86"/>
                  <a:gd name="T69" fmla="*/ 47 h 82"/>
                  <a:gd name="T70" fmla="*/ 25 w 86"/>
                  <a:gd name="T71" fmla="*/ 53 h 82"/>
                  <a:gd name="T72" fmla="*/ 24 w 86"/>
                  <a:gd name="T73" fmla="*/ 55 h 82"/>
                  <a:gd name="T74" fmla="*/ 18 w 86"/>
                  <a:gd name="T75" fmla="*/ 59 h 82"/>
                  <a:gd name="T76" fmla="*/ 15 w 86"/>
                  <a:gd name="T77" fmla="*/ 59 h 82"/>
                  <a:gd name="T78" fmla="*/ 14 w 86"/>
                  <a:gd name="T79" fmla="*/ 60 h 82"/>
                  <a:gd name="T80" fmla="*/ 11 w 86"/>
                  <a:gd name="T81" fmla="*/ 69 h 82"/>
                  <a:gd name="T82" fmla="*/ 2 w 86"/>
                  <a:gd name="T83" fmla="*/ 75 h 82"/>
                  <a:gd name="T84" fmla="*/ 23 w 86"/>
                  <a:gd name="T85" fmla="*/ 72 h 82"/>
                  <a:gd name="T86" fmla="*/ 28 w 86"/>
                  <a:gd name="T87" fmla="*/ 68 h 82"/>
                  <a:gd name="T88" fmla="*/ 42 w 86"/>
                  <a:gd name="T89" fmla="*/ 48 h 82"/>
                  <a:gd name="T90" fmla="*/ 49 w 86"/>
                  <a:gd name="T91" fmla="*/ 45 h 82"/>
                  <a:gd name="T92" fmla="*/ 55 w 86"/>
                  <a:gd name="T93" fmla="*/ 43 h 82"/>
                  <a:gd name="T94" fmla="*/ 63 w 86"/>
                  <a:gd name="T95" fmla="*/ 35 h 82"/>
                  <a:gd name="T96" fmla="*/ 68 w 86"/>
                  <a:gd name="T97" fmla="*/ 31 h 82"/>
                  <a:gd name="T98" fmla="*/ 74 w 86"/>
                  <a:gd name="T99" fmla="*/ 23 h 82"/>
                  <a:gd name="T100" fmla="*/ 75 w 86"/>
                  <a:gd name="T101" fmla="*/ 16 h 82"/>
                  <a:gd name="T102" fmla="*/ 82 w 86"/>
                  <a:gd name="T103" fmla="*/ 14 h 82"/>
                  <a:gd name="T104" fmla="*/ 84 w 86"/>
                  <a:gd name="T105" fmla="*/ 13 h 82"/>
                  <a:gd name="T106" fmla="*/ 84 w 86"/>
                  <a:gd name="T107" fmla="*/ 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" h="82">
                    <a:moveTo>
                      <a:pt x="84" y="7"/>
                    </a:moveTo>
                    <a:cubicBezTo>
                      <a:pt x="85" y="8"/>
                      <a:pt x="85" y="9"/>
                      <a:pt x="86" y="10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5" y="7"/>
                      <a:pt x="85" y="6"/>
                      <a:pt x="84" y="5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3" y="5"/>
                      <a:pt x="83" y="5"/>
                      <a:pt x="83" y="5"/>
                    </a:cubicBezTo>
                    <a:cubicBezTo>
                      <a:pt x="83" y="5"/>
                      <a:pt x="82" y="4"/>
                      <a:pt x="82" y="6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4" y="9"/>
                      <a:pt x="83" y="8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82" y="7"/>
                      <a:pt x="80" y="5"/>
                      <a:pt x="81" y="6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79" y="5"/>
                      <a:pt x="81" y="7"/>
                      <a:pt x="81" y="7"/>
                    </a:cubicBezTo>
                    <a:cubicBezTo>
                      <a:pt x="80" y="7"/>
                      <a:pt x="79" y="5"/>
                      <a:pt x="79" y="4"/>
                    </a:cubicBezTo>
                    <a:cubicBezTo>
                      <a:pt x="78" y="4"/>
                      <a:pt x="79" y="6"/>
                      <a:pt x="77" y="5"/>
                    </a:cubicBezTo>
                    <a:cubicBezTo>
                      <a:pt x="77" y="5"/>
                      <a:pt x="77" y="6"/>
                      <a:pt x="77" y="8"/>
                    </a:cubicBezTo>
                    <a:cubicBezTo>
                      <a:pt x="77" y="8"/>
                      <a:pt x="76" y="5"/>
                      <a:pt x="76" y="6"/>
                    </a:cubicBezTo>
                    <a:cubicBezTo>
                      <a:pt x="75" y="5"/>
                      <a:pt x="74" y="3"/>
                      <a:pt x="74" y="2"/>
                    </a:cubicBezTo>
                    <a:cubicBezTo>
                      <a:pt x="74" y="2"/>
                      <a:pt x="73" y="1"/>
                      <a:pt x="73" y="2"/>
                    </a:cubicBezTo>
                    <a:cubicBezTo>
                      <a:pt x="73" y="1"/>
                      <a:pt x="72" y="0"/>
                      <a:pt x="72" y="0"/>
                    </a:cubicBezTo>
                    <a:cubicBezTo>
                      <a:pt x="73" y="1"/>
                      <a:pt x="74" y="3"/>
                      <a:pt x="74" y="3"/>
                    </a:cubicBezTo>
                    <a:cubicBezTo>
                      <a:pt x="76" y="5"/>
                      <a:pt x="74" y="4"/>
                      <a:pt x="76" y="6"/>
                    </a:cubicBezTo>
                    <a:cubicBezTo>
                      <a:pt x="75" y="6"/>
                      <a:pt x="74" y="6"/>
                      <a:pt x="74" y="7"/>
                    </a:cubicBezTo>
                    <a:cubicBezTo>
                      <a:pt x="74" y="7"/>
                      <a:pt x="73" y="5"/>
                      <a:pt x="73" y="4"/>
                    </a:cubicBezTo>
                    <a:cubicBezTo>
                      <a:pt x="73" y="6"/>
                      <a:pt x="73" y="7"/>
                      <a:pt x="73" y="7"/>
                    </a:cubicBezTo>
                    <a:cubicBezTo>
                      <a:pt x="74" y="8"/>
                      <a:pt x="74" y="8"/>
                      <a:pt x="75" y="10"/>
                    </a:cubicBezTo>
                    <a:cubicBezTo>
                      <a:pt x="75" y="10"/>
                      <a:pt x="75" y="11"/>
                      <a:pt x="75" y="11"/>
                    </a:cubicBezTo>
                    <a:cubicBezTo>
                      <a:pt x="74" y="9"/>
                      <a:pt x="72" y="7"/>
                      <a:pt x="72" y="7"/>
                    </a:cubicBezTo>
                    <a:cubicBezTo>
                      <a:pt x="71" y="5"/>
                      <a:pt x="73" y="7"/>
                      <a:pt x="71" y="5"/>
                    </a:cubicBezTo>
                    <a:cubicBezTo>
                      <a:pt x="70" y="3"/>
                      <a:pt x="71" y="2"/>
                      <a:pt x="72" y="3"/>
                    </a:cubicBezTo>
                    <a:cubicBezTo>
                      <a:pt x="71" y="1"/>
                      <a:pt x="71" y="3"/>
                      <a:pt x="70" y="1"/>
                    </a:cubicBezTo>
                    <a:cubicBezTo>
                      <a:pt x="70" y="1"/>
                      <a:pt x="70" y="3"/>
                      <a:pt x="70" y="3"/>
                    </a:cubicBezTo>
                    <a:cubicBezTo>
                      <a:pt x="71" y="4"/>
                      <a:pt x="71" y="4"/>
                      <a:pt x="71" y="5"/>
                    </a:cubicBezTo>
                    <a:cubicBezTo>
                      <a:pt x="72" y="8"/>
                      <a:pt x="70" y="4"/>
                      <a:pt x="70" y="4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9" y="3"/>
                      <a:pt x="69" y="4"/>
                      <a:pt x="69" y="4"/>
                    </a:cubicBezTo>
                    <a:cubicBezTo>
                      <a:pt x="67" y="2"/>
                      <a:pt x="69" y="4"/>
                      <a:pt x="68" y="2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6" y="0"/>
                      <a:pt x="68" y="2"/>
                      <a:pt x="67" y="2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8" y="3"/>
                      <a:pt x="69" y="4"/>
                      <a:pt x="69" y="4"/>
                    </a:cubicBezTo>
                    <a:cubicBezTo>
                      <a:pt x="70" y="7"/>
                      <a:pt x="69" y="4"/>
                      <a:pt x="69" y="5"/>
                    </a:cubicBezTo>
                    <a:cubicBezTo>
                      <a:pt x="69" y="7"/>
                      <a:pt x="69" y="5"/>
                      <a:pt x="70" y="6"/>
                    </a:cubicBezTo>
                    <a:cubicBezTo>
                      <a:pt x="71" y="8"/>
                      <a:pt x="70" y="8"/>
                      <a:pt x="70" y="8"/>
                    </a:cubicBezTo>
                    <a:cubicBezTo>
                      <a:pt x="70" y="9"/>
                      <a:pt x="69" y="7"/>
                      <a:pt x="68" y="6"/>
                    </a:cubicBezTo>
                    <a:cubicBezTo>
                      <a:pt x="68" y="6"/>
                      <a:pt x="68" y="5"/>
                      <a:pt x="69" y="6"/>
                    </a:cubicBezTo>
                    <a:cubicBezTo>
                      <a:pt x="68" y="4"/>
                      <a:pt x="67" y="3"/>
                      <a:pt x="66" y="2"/>
                    </a:cubicBezTo>
                    <a:cubicBezTo>
                      <a:pt x="65" y="1"/>
                      <a:pt x="67" y="4"/>
                      <a:pt x="67" y="4"/>
                    </a:cubicBezTo>
                    <a:cubicBezTo>
                      <a:pt x="67" y="3"/>
                      <a:pt x="68" y="5"/>
                      <a:pt x="68" y="6"/>
                    </a:cubicBezTo>
                    <a:cubicBezTo>
                      <a:pt x="70" y="10"/>
                      <a:pt x="66" y="3"/>
                      <a:pt x="66" y="4"/>
                    </a:cubicBezTo>
                    <a:cubicBezTo>
                      <a:pt x="68" y="6"/>
                      <a:pt x="67" y="8"/>
                      <a:pt x="70" y="10"/>
                    </a:cubicBezTo>
                    <a:cubicBezTo>
                      <a:pt x="70" y="11"/>
                      <a:pt x="70" y="12"/>
                      <a:pt x="70" y="12"/>
                    </a:cubicBezTo>
                    <a:cubicBezTo>
                      <a:pt x="69" y="10"/>
                      <a:pt x="69" y="10"/>
                      <a:pt x="68" y="8"/>
                    </a:cubicBezTo>
                    <a:cubicBezTo>
                      <a:pt x="68" y="9"/>
                      <a:pt x="68" y="9"/>
                      <a:pt x="68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4"/>
                      <a:pt x="65" y="5"/>
                      <a:pt x="65" y="6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5"/>
                      <a:pt x="65" y="7"/>
                      <a:pt x="65" y="7"/>
                    </a:cubicBezTo>
                    <a:cubicBezTo>
                      <a:pt x="65" y="7"/>
                      <a:pt x="64" y="6"/>
                      <a:pt x="63" y="5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5"/>
                      <a:pt x="62" y="3"/>
                      <a:pt x="62" y="4"/>
                    </a:cubicBezTo>
                    <a:cubicBezTo>
                      <a:pt x="63" y="5"/>
                      <a:pt x="64" y="6"/>
                      <a:pt x="65" y="8"/>
                    </a:cubicBezTo>
                    <a:cubicBezTo>
                      <a:pt x="65" y="8"/>
                      <a:pt x="64" y="7"/>
                      <a:pt x="64" y="7"/>
                    </a:cubicBezTo>
                    <a:cubicBezTo>
                      <a:pt x="63" y="6"/>
                      <a:pt x="63" y="6"/>
                      <a:pt x="63" y="6"/>
                    </a:cubicBezTo>
                    <a:cubicBezTo>
                      <a:pt x="63" y="7"/>
                      <a:pt x="62" y="4"/>
                      <a:pt x="62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2" y="6"/>
                      <a:pt x="62" y="5"/>
                      <a:pt x="61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8"/>
                      <a:pt x="61" y="6"/>
                    </a:cubicBezTo>
                    <a:cubicBezTo>
                      <a:pt x="63" y="8"/>
                      <a:pt x="61" y="6"/>
                      <a:pt x="62" y="7"/>
                    </a:cubicBezTo>
                    <a:cubicBezTo>
                      <a:pt x="64" y="9"/>
                      <a:pt x="63" y="9"/>
                      <a:pt x="63" y="9"/>
                    </a:cubicBezTo>
                    <a:cubicBezTo>
                      <a:pt x="62" y="7"/>
                      <a:pt x="63" y="9"/>
                      <a:pt x="63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0" y="6"/>
                      <a:pt x="62" y="10"/>
                      <a:pt x="61" y="10"/>
                    </a:cubicBezTo>
                    <a:cubicBezTo>
                      <a:pt x="61" y="9"/>
                      <a:pt x="60" y="7"/>
                      <a:pt x="60" y="7"/>
                    </a:cubicBezTo>
                    <a:cubicBezTo>
                      <a:pt x="61" y="9"/>
                      <a:pt x="61" y="10"/>
                      <a:pt x="62" y="11"/>
                    </a:cubicBezTo>
                    <a:cubicBezTo>
                      <a:pt x="61" y="11"/>
                      <a:pt x="60" y="9"/>
                      <a:pt x="59" y="7"/>
                    </a:cubicBezTo>
                    <a:cubicBezTo>
                      <a:pt x="60" y="9"/>
                      <a:pt x="58" y="7"/>
                      <a:pt x="59" y="9"/>
                    </a:cubicBezTo>
                    <a:cubicBezTo>
                      <a:pt x="60" y="9"/>
                      <a:pt x="60" y="10"/>
                      <a:pt x="61" y="11"/>
                    </a:cubicBezTo>
                    <a:cubicBezTo>
                      <a:pt x="61" y="11"/>
                      <a:pt x="60" y="10"/>
                      <a:pt x="60" y="10"/>
                    </a:cubicBezTo>
                    <a:cubicBezTo>
                      <a:pt x="60" y="10"/>
                      <a:pt x="61" y="12"/>
                      <a:pt x="61" y="12"/>
                    </a:cubicBezTo>
                    <a:cubicBezTo>
                      <a:pt x="61" y="12"/>
                      <a:pt x="62" y="14"/>
                      <a:pt x="61" y="13"/>
                    </a:cubicBezTo>
                    <a:cubicBezTo>
                      <a:pt x="60" y="12"/>
                      <a:pt x="61" y="12"/>
                      <a:pt x="60" y="11"/>
                    </a:cubicBezTo>
                    <a:cubicBezTo>
                      <a:pt x="60" y="11"/>
                      <a:pt x="62" y="15"/>
                      <a:pt x="62" y="15"/>
                    </a:cubicBezTo>
                    <a:cubicBezTo>
                      <a:pt x="63" y="16"/>
                      <a:pt x="65" y="18"/>
                      <a:pt x="65" y="19"/>
                    </a:cubicBezTo>
                    <a:cubicBezTo>
                      <a:pt x="64" y="19"/>
                      <a:pt x="65" y="18"/>
                      <a:pt x="63" y="17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1" y="15"/>
                      <a:pt x="61" y="13"/>
                      <a:pt x="59" y="11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59" y="12"/>
                      <a:pt x="58" y="10"/>
                      <a:pt x="58" y="10"/>
                    </a:cubicBezTo>
                    <a:cubicBezTo>
                      <a:pt x="59" y="12"/>
                      <a:pt x="57" y="11"/>
                      <a:pt x="58" y="11"/>
                    </a:cubicBezTo>
                    <a:cubicBezTo>
                      <a:pt x="59" y="12"/>
                      <a:pt x="58" y="11"/>
                      <a:pt x="58" y="12"/>
                    </a:cubicBezTo>
                    <a:cubicBezTo>
                      <a:pt x="58" y="12"/>
                      <a:pt x="60" y="14"/>
                      <a:pt x="59" y="14"/>
                    </a:cubicBezTo>
                    <a:cubicBezTo>
                      <a:pt x="57" y="11"/>
                      <a:pt x="57" y="11"/>
                      <a:pt x="57" y="11"/>
                    </a:cubicBezTo>
                    <a:cubicBezTo>
                      <a:pt x="56" y="11"/>
                      <a:pt x="58" y="13"/>
                      <a:pt x="57" y="12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56" y="12"/>
                      <a:pt x="55" y="13"/>
                      <a:pt x="57" y="17"/>
                    </a:cubicBezTo>
                    <a:cubicBezTo>
                      <a:pt x="56" y="16"/>
                      <a:pt x="55" y="16"/>
                      <a:pt x="54" y="15"/>
                    </a:cubicBezTo>
                    <a:cubicBezTo>
                      <a:pt x="55" y="16"/>
                      <a:pt x="55" y="17"/>
                      <a:pt x="55" y="17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5"/>
                      <a:pt x="54" y="17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2" y="16"/>
                      <a:pt x="54" y="18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9"/>
                      <a:pt x="53" y="19"/>
                      <a:pt x="52" y="17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2" y="18"/>
                      <a:pt x="51" y="18"/>
                      <a:pt x="51" y="19"/>
                    </a:cubicBezTo>
                    <a:cubicBezTo>
                      <a:pt x="52" y="19"/>
                      <a:pt x="52" y="20"/>
                      <a:pt x="53" y="21"/>
                    </a:cubicBezTo>
                    <a:cubicBezTo>
                      <a:pt x="55" y="22"/>
                      <a:pt x="53" y="20"/>
                      <a:pt x="54" y="22"/>
                    </a:cubicBezTo>
                    <a:cubicBezTo>
                      <a:pt x="53" y="21"/>
                      <a:pt x="52" y="20"/>
                      <a:pt x="52" y="20"/>
                    </a:cubicBezTo>
                    <a:cubicBezTo>
                      <a:pt x="49" y="18"/>
                      <a:pt x="50" y="21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0"/>
                      <a:pt x="50" y="22"/>
                      <a:pt x="48" y="22"/>
                    </a:cubicBezTo>
                    <a:cubicBezTo>
                      <a:pt x="49" y="22"/>
                      <a:pt x="51" y="25"/>
                      <a:pt x="51" y="25"/>
                    </a:cubicBezTo>
                    <a:cubicBezTo>
                      <a:pt x="52" y="26"/>
                      <a:pt x="49" y="23"/>
                      <a:pt x="48" y="22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4"/>
                      <a:pt x="49" y="25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4"/>
                      <a:pt x="47" y="23"/>
                      <a:pt x="47" y="23"/>
                    </a:cubicBezTo>
                    <a:cubicBezTo>
                      <a:pt x="48" y="25"/>
                      <a:pt x="47" y="24"/>
                      <a:pt x="48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45" y="24"/>
                      <a:pt x="47" y="25"/>
                      <a:pt x="47" y="26"/>
                    </a:cubicBezTo>
                    <a:cubicBezTo>
                      <a:pt x="48" y="27"/>
                      <a:pt x="47" y="26"/>
                      <a:pt x="46" y="26"/>
                    </a:cubicBezTo>
                    <a:cubicBezTo>
                      <a:pt x="46" y="25"/>
                      <a:pt x="47" y="26"/>
                      <a:pt x="47" y="25"/>
                    </a:cubicBezTo>
                    <a:cubicBezTo>
                      <a:pt x="46" y="24"/>
                      <a:pt x="46" y="25"/>
                      <a:pt x="46" y="25"/>
                    </a:cubicBezTo>
                    <a:cubicBezTo>
                      <a:pt x="46" y="25"/>
                      <a:pt x="47" y="26"/>
                      <a:pt x="46" y="26"/>
                    </a:cubicBezTo>
                    <a:cubicBezTo>
                      <a:pt x="46" y="26"/>
                      <a:pt x="46" y="26"/>
                      <a:pt x="45" y="25"/>
                    </a:cubicBezTo>
                    <a:cubicBezTo>
                      <a:pt x="46" y="26"/>
                      <a:pt x="45" y="26"/>
                      <a:pt x="46" y="27"/>
                    </a:cubicBezTo>
                    <a:cubicBezTo>
                      <a:pt x="46" y="27"/>
                      <a:pt x="47" y="27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8"/>
                      <a:pt x="46" y="28"/>
                      <a:pt x="47" y="29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7" y="28"/>
                      <a:pt x="46" y="28"/>
                      <a:pt x="46" y="29"/>
                    </a:cubicBezTo>
                    <a:cubicBezTo>
                      <a:pt x="45" y="27"/>
                      <a:pt x="44" y="26"/>
                      <a:pt x="44" y="26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4" y="27"/>
                      <a:pt x="43" y="27"/>
                    </a:cubicBezTo>
                    <a:cubicBezTo>
                      <a:pt x="42" y="26"/>
                      <a:pt x="46" y="31"/>
                      <a:pt x="45" y="30"/>
                    </a:cubicBezTo>
                    <a:cubicBezTo>
                      <a:pt x="44" y="28"/>
                      <a:pt x="43" y="28"/>
                      <a:pt x="43" y="28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4" y="29"/>
                      <a:pt x="42" y="28"/>
                      <a:pt x="44" y="28"/>
                    </a:cubicBezTo>
                    <a:cubicBezTo>
                      <a:pt x="44" y="29"/>
                      <a:pt x="44" y="29"/>
                      <a:pt x="44" y="30"/>
                    </a:cubicBezTo>
                    <a:cubicBezTo>
                      <a:pt x="41" y="27"/>
                      <a:pt x="42" y="30"/>
                      <a:pt x="40" y="29"/>
                    </a:cubicBezTo>
                    <a:cubicBezTo>
                      <a:pt x="42" y="30"/>
                      <a:pt x="41" y="29"/>
                      <a:pt x="41" y="30"/>
                    </a:cubicBezTo>
                    <a:cubicBezTo>
                      <a:pt x="39" y="28"/>
                      <a:pt x="41" y="31"/>
                      <a:pt x="40" y="30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0" y="31"/>
                      <a:pt x="44" y="35"/>
                      <a:pt x="41" y="33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38" y="29"/>
                      <a:pt x="41" y="33"/>
                      <a:pt x="39" y="31"/>
                    </a:cubicBezTo>
                    <a:cubicBezTo>
                      <a:pt x="39" y="32"/>
                      <a:pt x="40" y="33"/>
                      <a:pt x="41" y="34"/>
                    </a:cubicBezTo>
                    <a:cubicBezTo>
                      <a:pt x="40" y="33"/>
                      <a:pt x="39" y="33"/>
                      <a:pt x="38" y="32"/>
                    </a:cubicBezTo>
                    <a:cubicBezTo>
                      <a:pt x="39" y="33"/>
                      <a:pt x="39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2"/>
                      <a:pt x="38" y="33"/>
                      <a:pt x="38" y="33"/>
                    </a:cubicBezTo>
                    <a:cubicBezTo>
                      <a:pt x="37" y="32"/>
                      <a:pt x="37" y="33"/>
                      <a:pt x="36" y="33"/>
                    </a:cubicBezTo>
                    <a:cubicBezTo>
                      <a:pt x="37" y="35"/>
                      <a:pt x="35" y="32"/>
                      <a:pt x="37" y="35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7" y="35"/>
                      <a:pt x="38" y="36"/>
                      <a:pt x="38" y="37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5" y="33"/>
                      <a:pt x="36" y="35"/>
                      <a:pt x="35" y="34"/>
                    </a:cubicBezTo>
                    <a:cubicBezTo>
                      <a:pt x="36" y="35"/>
                      <a:pt x="35" y="34"/>
                      <a:pt x="36" y="35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8"/>
                      <a:pt x="35" y="36"/>
                      <a:pt x="35" y="36"/>
                    </a:cubicBezTo>
                    <a:cubicBezTo>
                      <a:pt x="34" y="35"/>
                      <a:pt x="34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4" y="36"/>
                    </a:cubicBezTo>
                    <a:cubicBezTo>
                      <a:pt x="34" y="36"/>
                      <a:pt x="34" y="36"/>
                      <a:pt x="35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35"/>
                      <a:pt x="33" y="36"/>
                      <a:pt x="34" y="37"/>
                    </a:cubicBezTo>
                    <a:cubicBezTo>
                      <a:pt x="32" y="36"/>
                      <a:pt x="33" y="38"/>
                      <a:pt x="33" y="39"/>
                    </a:cubicBezTo>
                    <a:cubicBezTo>
                      <a:pt x="33" y="39"/>
                      <a:pt x="32" y="38"/>
                      <a:pt x="33" y="38"/>
                    </a:cubicBezTo>
                    <a:cubicBezTo>
                      <a:pt x="33" y="39"/>
                      <a:pt x="33" y="40"/>
                      <a:pt x="33" y="39"/>
                    </a:cubicBezTo>
                    <a:cubicBezTo>
                      <a:pt x="33" y="40"/>
                      <a:pt x="32" y="38"/>
                      <a:pt x="32" y="38"/>
                    </a:cubicBezTo>
                    <a:cubicBezTo>
                      <a:pt x="31" y="38"/>
                      <a:pt x="33" y="40"/>
                      <a:pt x="32" y="40"/>
                    </a:cubicBezTo>
                    <a:cubicBezTo>
                      <a:pt x="30" y="38"/>
                      <a:pt x="33" y="42"/>
                      <a:pt x="31" y="41"/>
                    </a:cubicBezTo>
                    <a:cubicBezTo>
                      <a:pt x="31" y="41"/>
                      <a:pt x="31" y="40"/>
                      <a:pt x="30" y="39"/>
                    </a:cubicBezTo>
                    <a:cubicBezTo>
                      <a:pt x="30" y="40"/>
                      <a:pt x="30" y="41"/>
                      <a:pt x="31" y="43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30" y="42"/>
                      <a:pt x="31" y="43"/>
                    </a:cubicBezTo>
                    <a:cubicBezTo>
                      <a:pt x="32" y="44"/>
                      <a:pt x="32" y="45"/>
                      <a:pt x="3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29" y="43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6"/>
                      <a:pt x="29" y="44"/>
                      <a:pt x="29" y="44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8"/>
                      <a:pt x="30" y="47"/>
                      <a:pt x="29" y="46"/>
                    </a:cubicBezTo>
                    <a:cubicBezTo>
                      <a:pt x="29" y="46"/>
                      <a:pt x="31" y="49"/>
                      <a:pt x="31" y="50"/>
                    </a:cubicBezTo>
                    <a:cubicBezTo>
                      <a:pt x="31" y="50"/>
                      <a:pt x="31" y="51"/>
                      <a:pt x="31" y="51"/>
                    </a:cubicBezTo>
                    <a:cubicBezTo>
                      <a:pt x="30" y="50"/>
                      <a:pt x="31" y="51"/>
                      <a:pt x="31" y="51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49"/>
                      <a:pt x="28" y="48"/>
                      <a:pt x="28" y="47"/>
                    </a:cubicBezTo>
                    <a:cubicBezTo>
                      <a:pt x="28" y="48"/>
                      <a:pt x="27" y="47"/>
                      <a:pt x="26" y="47"/>
                    </a:cubicBezTo>
                    <a:cubicBezTo>
                      <a:pt x="28" y="49"/>
                      <a:pt x="27" y="49"/>
                      <a:pt x="28" y="51"/>
                    </a:cubicBezTo>
                    <a:cubicBezTo>
                      <a:pt x="28" y="51"/>
                      <a:pt x="27" y="49"/>
                      <a:pt x="26" y="49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5" y="51"/>
                      <a:pt x="24" y="51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4" y="51"/>
                      <a:pt x="27" y="54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3" y="52"/>
                      <a:pt x="24" y="54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4" y="53"/>
                      <a:pt x="23" y="53"/>
                      <a:pt x="24" y="55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2" y="52"/>
                      <a:pt x="24" y="55"/>
                      <a:pt x="23" y="55"/>
                    </a:cubicBezTo>
                    <a:cubicBezTo>
                      <a:pt x="23" y="55"/>
                      <a:pt x="22" y="54"/>
                      <a:pt x="22" y="54"/>
                    </a:cubicBezTo>
                    <a:cubicBezTo>
                      <a:pt x="23" y="55"/>
                      <a:pt x="22" y="55"/>
                      <a:pt x="23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5"/>
                      <a:pt x="18" y="56"/>
                      <a:pt x="18" y="59"/>
                    </a:cubicBezTo>
                    <a:cubicBezTo>
                      <a:pt x="16" y="57"/>
                      <a:pt x="17" y="57"/>
                      <a:pt x="16" y="56"/>
                    </a:cubicBezTo>
                    <a:cubicBezTo>
                      <a:pt x="18" y="58"/>
                      <a:pt x="16" y="57"/>
                      <a:pt x="16" y="58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8"/>
                      <a:pt x="15" y="57"/>
                      <a:pt x="16" y="58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7" y="59"/>
                      <a:pt x="14" y="56"/>
                      <a:pt x="15" y="59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6" y="60"/>
                      <a:pt x="13" y="57"/>
                      <a:pt x="15" y="59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58"/>
                      <a:pt x="15" y="61"/>
                      <a:pt x="14" y="60"/>
                    </a:cubicBezTo>
                    <a:cubicBezTo>
                      <a:pt x="14" y="60"/>
                      <a:pt x="14" y="61"/>
                      <a:pt x="15" y="63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2" y="63"/>
                      <a:pt x="13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3" y="67"/>
                      <a:pt x="9" y="64"/>
                      <a:pt x="12" y="67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1" y="67"/>
                      <a:pt x="11" y="67"/>
                      <a:pt x="11" y="67"/>
                    </a:cubicBezTo>
                    <a:cubicBezTo>
                      <a:pt x="11" y="68"/>
                      <a:pt x="10" y="68"/>
                      <a:pt x="11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1" y="70"/>
                      <a:pt x="11" y="70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7" y="68"/>
                      <a:pt x="4" y="67"/>
                      <a:pt x="5" y="71"/>
                    </a:cubicBezTo>
                    <a:cubicBezTo>
                      <a:pt x="5" y="72"/>
                      <a:pt x="3" y="70"/>
                      <a:pt x="3" y="70"/>
                    </a:cubicBezTo>
                    <a:cubicBezTo>
                      <a:pt x="5" y="73"/>
                      <a:pt x="0" y="70"/>
                      <a:pt x="2" y="75"/>
                    </a:cubicBezTo>
                    <a:cubicBezTo>
                      <a:pt x="2" y="77"/>
                      <a:pt x="6" y="82"/>
                      <a:pt x="6" y="82"/>
                    </a:cubicBezTo>
                    <a:cubicBezTo>
                      <a:pt x="7" y="78"/>
                      <a:pt x="10" y="79"/>
                      <a:pt x="14" y="80"/>
                    </a:cubicBezTo>
                    <a:cubicBezTo>
                      <a:pt x="14" y="79"/>
                      <a:pt x="14" y="77"/>
                      <a:pt x="15" y="78"/>
                    </a:cubicBezTo>
                    <a:cubicBezTo>
                      <a:pt x="18" y="75"/>
                      <a:pt x="23" y="77"/>
                      <a:pt x="24" y="73"/>
                    </a:cubicBezTo>
                    <a:cubicBezTo>
                      <a:pt x="23" y="73"/>
                      <a:pt x="23" y="72"/>
                      <a:pt x="23" y="71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3" y="70"/>
                      <a:pt x="24" y="72"/>
                      <a:pt x="24" y="72"/>
                    </a:cubicBezTo>
                    <a:cubicBezTo>
                      <a:pt x="25" y="71"/>
                      <a:pt x="25" y="70"/>
                      <a:pt x="26" y="70"/>
                    </a:cubicBezTo>
                    <a:cubicBezTo>
                      <a:pt x="25" y="68"/>
                      <a:pt x="27" y="69"/>
                      <a:pt x="25" y="67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6" y="67"/>
                      <a:pt x="26" y="67"/>
                      <a:pt x="28" y="68"/>
                    </a:cubicBezTo>
                    <a:cubicBezTo>
                      <a:pt x="32" y="68"/>
                      <a:pt x="33" y="64"/>
                      <a:pt x="36" y="63"/>
                    </a:cubicBezTo>
                    <a:cubicBezTo>
                      <a:pt x="39" y="60"/>
                      <a:pt x="40" y="57"/>
                      <a:pt x="43" y="54"/>
                    </a:cubicBezTo>
                    <a:cubicBezTo>
                      <a:pt x="41" y="51"/>
                      <a:pt x="42" y="52"/>
                      <a:pt x="41" y="49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1" y="48"/>
                      <a:pt x="42" y="49"/>
                      <a:pt x="44" y="50"/>
                    </a:cubicBezTo>
                    <a:cubicBezTo>
                      <a:pt x="43" y="49"/>
                      <a:pt x="44" y="50"/>
                      <a:pt x="42" y="48"/>
                    </a:cubicBezTo>
                    <a:cubicBezTo>
                      <a:pt x="41" y="47"/>
                      <a:pt x="44" y="50"/>
                      <a:pt x="44" y="49"/>
                    </a:cubicBezTo>
                    <a:cubicBezTo>
                      <a:pt x="45" y="50"/>
                      <a:pt x="43" y="48"/>
                      <a:pt x="44" y="49"/>
                    </a:cubicBezTo>
                    <a:cubicBezTo>
                      <a:pt x="43" y="46"/>
                      <a:pt x="44" y="50"/>
                      <a:pt x="47" y="50"/>
                    </a:cubicBezTo>
                    <a:cubicBezTo>
                      <a:pt x="47" y="49"/>
                      <a:pt x="47" y="46"/>
                      <a:pt x="49" y="46"/>
                    </a:cubicBezTo>
                    <a:cubicBezTo>
                      <a:pt x="49" y="46"/>
                      <a:pt x="48" y="45"/>
                      <a:pt x="48" y="45"/>
                    </a:cubicBezTo>
                    <a:cubicBezTo>
                      <a:pt x="50" y="47"/>
                      <a:pt x="48" y="44"/>
                      <a:pt x="49" y="45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51" y="46"/>
                      <a:pt x="50" y="45"/>
                      <a:pt x="52" y="45"/>
                    </a:cubicBezTo>
                    <a:cubicBezTo>
                      <a:pt x="51" y="44"/>
                      <a:pt x="54" y="45"/>
                      <a:pt x="53" y="44"/>
                    </a:cubicBezTo>
                    <a:cubicBezTo>
                      <a:pt x="54" y="45"/>
                      <a:pt x="54" y="44"/>
                      <a:pt x="54" y="45"/>
                    </a:cubicBezTo>
                    <a:cubicBezTo>
                      <a:pt x="52" y="42"/>
                      <a:pt x="56" y="45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6" y="42"/>
                      <a:pt x="58" y="42"/>
                      <a:pt x="58" y="39"/>
                    </a:cubicBezTo>
                    <a:cubicBezTo>
                      <a:pt x="59" y="38"/>
                      <a:pt x="62" y="40"/>
                      <a:pt x="62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6"/>
                      <a:pt x="62" y="37"/>
                      <a:pt x="62" y="38"/>
                    </a:cubicBezTo>
                    <a:cubicBezTo>
                      <a:pt x="61" y="36"/>
                      <a:pt x="63" y="37"/>
                      <a:pt x="64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6" y="36"/>
                      <a:pt x="63" y="33"/>
                      <a:pt x="66" y="34"/>
                    </a:cubicBezTo>
                    <a:cubicBezTo>
                      <a:pt x="63" y="32"/>
                      <a:pt x="65" y="33"/>
                      <a:pt x="64" y="32"/>
                    </a:cubicBezTo>
                    <a:cubicBezTo>
                      <a:pt x="64" y="32"/>
                      <a:pt x="65" y="33"/>
                      <a:pt x="65" y="33"/>
                    </a:cubicBezTo>
                    <a:cubicBezTo>
                      <a:pt x="66" y="33"/>
                      <a:pt x="66" y="32"/>
                      <a:pt x="67" y="33"/>
                    </a:cubicBezTo>
                    <a:cubicBezTo>
                      <a:pt x="67" y="32"/>
                      <a:pt x="66" y="31"/>
                      <a:pt x="66" y="31"/>
                    </a:cubicBezTo>
                    <a:cubicBezTo>
                      <a:pt x="68" y="33"/>
                      <a:pt x="67" y="31"/>
                      <a:pt x="68" y="31"/>
                    </a:cubicBezTo>
                    <a:cubicBezTo>
                      <a:pt x="66" y="29"/>
                      <a:pt x="66" y="28"/>
                      <a:pt x="66" y="28"/>
                    </a:cubicBezTo>
                    <a:cubicBezTo>
                      <a:pt x="68" y="31"/>
                      <a:pt x="68" y="31"/>
                      <a:pt x="68" y="31"/>
                    </a:cubicBezTo>
                    <a:cubicBezTo>
                      <a:pt x="68" y="29"/>
                      <a:pt x="71" y="30"/>
                      <a:pt x="70" y="27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71" y="25"/>
                      <a:pt x="73" y="26"/>
                      <a:pt x="72" y="23"/>
                    </a:cubicBezTo>
                    <a:cubicBezTo>
                      <a:pt x="73" y="23"/>
                      <a:pt x="73" y="24"/>
                      <a:pt x="74" y="23"/>
                    </a:cubicBezTo>
                    <a:cubicBezTo>
                      <a:pt x="73" y="22"/>
                      <a:pt x="73" y="22"/>
                      <a:pt x="72" y="20"/>
                    </a:cubicBezTo>
                    <a:cubicBezTo>
                      <a:pt x="72" y="20"/>
                      <a:pt x="73" y="21"/>
                      <a:pt x="74" y="21"/>
                    </a:cubicBezTo>
                    <a:cubicBezTo>
                      <a:pt x="74" y="21"/>
                      <a:pt x="76" y="23"/>
                      <a:pt x="75" y="20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76" y="20"/>
                      <a:pt x="75" y="18"/>
                      <a:pt x="76" y="19"/>
                    </a:cubicBezTo>
                    <a:cubicBezTo>
                      <a:pt x="76" y="18"/>
                      <a:pt x="76" y="17"/>
                      <a:pt x="75" y="16"/>
                    </a:cubicBezTo>
                    <a:cubicBezTo>
                      <a:pt x="75" y="16"/>
                      <a:pt x="76" y="18"/>
                      <a:pt x="76" y="17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8" y="18"/>
                      <a:pt x="78" y="17"/>
                      <a:pt x="79" y="15"/>
                    </a:cubicBezTo>
                    <a:cubicBezTo>
                      <a:pt x="80" y="17"/>
                      <a:pt x="80" y="15"/>
                      <a:pt x="81" y="15"/>
                    </a:cubicBezTo>
                    <a:cubicBezTo>
                      <a:pt x="81" y="14"/>
                      <a:pt x="82" y="15"/>
                      <a:pt x="81" y="13"/>
                    </a:cubicBezTo>
                    <a:cubicBezTo>
                      <a:pt x="82" y="14"/>
                      <a:pt x="82" y="14"/>
                      <a:pt x="82" y="14"/>
                    </a:cubicBezTo>
                    <a:cubicBezTo>
                      <a:pt x="82" y="14"/>
                      <a:pt x="83" y="13"/>
                      <a:pt x="84" y="14"/>
                    </a:cubicBezTo>
                    <a:cubicBezTo>
                      <a:pt x="84" y="14"/>
                      <a:pt x="83" y="12"/>
                      <a:pt x="83" y="11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1"/>
                      <a:pt x="83" y="10"/>
                      <a:pt x="82" y="8"/>
                    </a:cubicBezTo>
                    <a:cubicBezTo>
                      <a:pt x="83" y="9"/>
                      <a:pt x="82" y="8"/>
                      <a:pt x="83" y="9"/>
                    </a:cubicBezTo>
                    <a:cubicBezTo>
                      <a:pt x="83" y="10"/>
                      <a:pt x="84" y="11"/>
                      <a:pt x="84" y="13"/>
                    </a:cubicBezTo>
                    <a:cubicBezTo>
                      <a:pt x="85" y="13"/>
                      <a:pt x="84" y="10"/>
                      <a:pt x="85" y="11"/>
                    </a:cubicBezTo>
                    <a:cubicBezTo>
                      <a:pt x="86" y="12"/>
                      <a:pt x="86" y="11"/>
                      <a:pt x="85" y="9"/>
                    </a:cubicBezTo>
                    <a:cubicBezTo>
                      <a:pt x="85" y="10"/>
                      <a:pt x="85" y="10"/>
                      <a:pt x="86" y="11"/>
                    </a:cubicBezTo>
                    <a:cubicBezTo>
                      <a:pt x="86" y="11"/>
                      <a:pt x="86" y="11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cubicBezTo>
                      <a:pt x="85" y="9"/>
                      <a:pt x="85" y="8"/>
                      <a:pt x="84" y="7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3" y="6"/>
                      <a:pt x="84" y="5"/>
                      <a:pt x="84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97" name="Freeform 37"/>
              <p:cNvSpPr/>
              <p:nvPr/>
            </p:nvSpPr>
            <p:spPr bwMode="auto">
              <a:xfrm>
                <a:off x="3725" y="226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98" name="Freeform 38"/>
              <p:cNvSpPr/>
              <p:nvPr/>
            </p:nvSpPr>
            <p:spPr bwMode="auto">
              <a:xfrm>
                <a:off x="3474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99" name="Freeform 39"/>
              <p:cNvSpPr/>
              <p:nvPr/>
            </p:nvSpPr>
            <p:spPr bwMode="auto">
              <a:xfrm>
                <a:off x="3799" y="26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00" name="Freeform 40"/>
              <p:cNvSpPr/>
              <p:nvPr/>
            </p:nvSpPr>
            <p:spPr bwMode="auto">
              <a:xfrm>
                <a:off x="3470" y="2079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01" name="Freeform 41"/>
              <p:cNvSpPr/>
              <p:nvPr/>
            </p:nvSpPr>
            <p:spPr bwMode="auto">
              <a:xfrm>
                <a:off x="3825" y="27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02" name="Freeform 42"/>
              <p:cNvSpPr/>
              <p:nvPr/>
            </p:nvSpPr>
            <p:spPr bwMode="auto">
              <a:xfrm>
                <a:off x="3466" y="215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03" name="Freeform 43"/>
              <p:cNvSpPr/>
              <p:nvPr/>
            </p:nvSpPr>
            <p:spPr bwMode="auto">
              <a:xfrm>
                <a:off x="3916" y="258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04" name="Freeform 44"/>
              <p:cNvSpPr/>
              <p:nvPr/>
            </p:nvSpPr>
            <p:spPr bwMode="auto">
              <a:xfrm>
                <a:off x="3899" y="27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05" name="Freeform 45"/>
              <p:cNvSpPr/>
              <p:nvPr/>
            </p:nvSpPr>
            <p:spPr bwMode="auto">
              <a:xfrm>
                <a:off x="3926" y="2582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06" name="Freeform 46"/>
              <p:cNvSpPr/>
              <p:nvPr/>
            </p:nvSpPr>
            <p:spPr bwMode="auto">
              <a:xfrm>
                <a:off x="3850" y="26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07" name="Freeform 47"/>
              <p:cNvSpPr/>
              <p:nvPr/>
            </p:nvSpPr>
            <p:spPr bwMode="auto">
              <a:xfrm>
                <a:off x="3926" y="25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08" name="Freeform 48"/>
              <p:cNvSpPr/>
              <p:nvPr/>
            </p:nvSpPr>
            <p:spPr bwMode="auto">
              <a:xfrm>
                <a:off x="3810" y="27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09" name="Freeform 49"/>
              <p:cNvSpPr/>
              <p:nvPr/>
            </p:nvSpPr>
            <p:spPr bwMode="auto">
              <a:xfrm>
                <a:off x="3827" y="22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10" name="Freeform 50"/>
              <p:cNvSpPr/>
              <p:nvPr/>
            </p:nvSpPr>
            <p:spPr bwMode="auto">
              <a:xfrm>
                <a:off x="3470" y="20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11" name="Freeform 51"/>
              <p:cNvSpPr/>
              <p:nvPr/>
            </p:nvSpPr>
            <p:spPr bwMode="auto">
              <a:xfrm>
                <a:off x="4497" y="233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0"/>
                      <a:pt x="0" y="1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12" name="Freeform 52"/>
              <p:cNvSpPr/>
              <p:nvPr/>
            </p:nvSpPr>
            <p:spPr bwMode="auto">
              <a:xfrm>
                <a:off x="4468" y="231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0"/>
                    </a:lnTo>
                    <a:lnTo>
                      <a:pt x="0" y="2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13" name="Freeform 53"/>
              <p:cNvSpPr/>
              <p:nvPr/>
            </p:nvSpPr>
            <p:spPr bwMode="auto">
              <a:xfrm>
                <a:off x="4451" y="22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14" name="Freeform 54"/>
              <p:cNvSpPr/>
              <p:nvPr/>
            </p:nvSpPr>
            <p:spPr bwMode="auto">
              <a:xfrm>
                <a:off x="4385" y="2289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15" name="Freeform 55"/>
              <p:cNvSpPr/>
              <p:nvPr/>
            </p:nvSpPr>
            <p:spPr bwMode="auto">
              <a:xfrm>
                <a:off x="4381" y="2277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16" name="Freeform 56"/>
              <p:cNvSpPr/>
              <p:nvPr/>
            </p:nvSpPr>
            <p:spPr bwMode="auto">
              <a:xfrm>
                <a:off x="4383" y="2281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17" name="Freeform 57"/>
              <p:cNvSpPr/>
              <p:nvPr/>
            </p:nvSpPr>
            <p:spPr bwMode="auto">
              <a:xfrm>
                <a:off x="4504" y="23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18" name="Freeform 58"/>
              <p:cNvSpPr/>
              <p:nvPr/>
            </p:nvSpPr>
            <p:spPr bwMode="auto">
              <a:xfrm>
                <a:off x="3602" y="1893"/>
                <a:ext cx="27" cy="2"/>
              </a:xfrm>
              <a:custGeom>
                <a:avLst/>
                <a:gdLst>
                  <a:gd name="T0" fmla="*/ 4 w 13"/>
                  <a:gd name="T1" fmla="*/ 1 h 1"/>
                  <a:gd name="T2" fmla="*/ 6 w 13"/>
                  <a:gd name="T3" fmla="*/ 1 h 1"/>
                  <a:gd name="T4" fmla="*/ 6 w 13"/>
                  <a:gd name="T5" fmla="*/ 1 h 1"/>
                  <a:gd name="T6" fmla="*/ 6 w 13"/>
                  <a:gd name="T7" fmla="*/ 1 h 1"/>
                  <a:gd name="T8" fmla="*/ 6 w 13"/>
                  <a:gd name="T9" fmla="*/ 1 h 1"/>
                  <a:gd name="T10" fmla="*/ 6 w 13"/>
                  <a:gd name="T11" fmla="*/ 1 h 1"/>
                  <a:gd name="T12" fmla="*/ 6 w 13"/>
                  <a:gd name="T13" fmla="*/ 1 h 1"/>
                  <a:gd name="T14" fmla="*/ 6 w 13"/>
                  <a:gd name="T15" fmla="*/ 1 h 1"/>
                  <a:gd name="T16" fmla="*/ 4 w 13"/>
                  <a:gd name="T17" fmla="*/ 1 h 1"/>
                  <a:gd name="T18" fmla="*/ 4 w 13"/>
                  <a:gd name="T1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">
                    <a:moveTo>
                      <a:pt x="4" y="1"/>
                    </a:moveTo>
                    <a:cubicBezTo>
                      <a:pt x="4" y="1"/>
                      <a:pt x="5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0" y="0"/>
                      <a:pt x="1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19" name="Freeform 59"/>
              <p:cNvSpPr/>
              <p:nvPr/>
            </p:nvSpPr>
            <p:spPr bwMode="auto">
              <a:xfrm>
                <a:off x="4495" y="23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20" name="Freeform 60"/>
              <p:cNvSpPr/>
              <p:nvPr/>
            </p:nvSpPr>
            <p:spPr bwMode="auto">
              <a:xfrm>
                <a:off x="4381" y="2277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2 w 2"/>
                  <a:gd name="T3" fmla="*/ 0 h 4"/>
                  <a:gd name="T4" fmla="*/ 1 w 2"/>
                  <a:gd name="T5" fmla="*/ 2 h 4"/>
                  <a:gd name="T6" fmla="*/ 1 w 2"/>
                  <a:gd name="T7" fmla="*/ 2 h 4"/>
                  <a:gd name="T8" fmla="*/ 0 w 2"/>
                  <a:gd name="T9" fmla="*/ 4 h 4"/>
                  <a:gd name="T10" fmla="*/ 2 w 2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21" name="Freeform 61"/>
              <p:cNvSpPr/>
              <p:nvPr/>
            </p:nvSpPr>
            <p:spPr bwMode="auto">
              <a:xfrm>
                <a:off x="4519" y="2328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2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0" y="2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22" name="Freeform 62"/>
              <p:cNvSpPr/>
              <p:nvPr/>
            </p:nvSpPr>
            <p:spPr bwMode="auto">
              <a:xfrm>
                <a:off x="4504" y="232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23" name="Freeform 63"/>
              <p:cNvSpPr/>
              <p:nvPr/>
            </p:nvSpPr>
            <p:spPr bwMode="auto">
              <a:xfrm>
                <a:off x="4391" y="2294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24" name="Freeform 64"/>
              <p:cNvSpPr/>
              <p:nvPr/>
            </p:nvSpPr>
            <p:spPr bwMode="auto">
              <a:xfrm>
                <a:off x="4381" y="2281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25" name="Freeform 65"/>
              <p:cNvSpPr/>
              <p:nvPr/>
            </p:nvSpPr>
            <p:spPr bwMode="auto">
              <a:xfrm>
                <a:off x="3332" y="1903"/>
                <a:ext cx="2" cy="7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3 h 3"/>
                  <a:gd name="T4" fmla="*/ 1 w 1"/>
                  <a:gd name="T5" fmla="*/ 0 h 3"/>
                  <a:gd name="T6" fmla="*/ 0 w 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2"/>
                      <a:pt x="1" y="1"/>
                      <a:pt x="1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26" name="Freeform 66"/>
              <p:cNvSpPr/>
              <p:nvPr/>
            </p:nvSpPr>
            <p:spPr bwMode="auto">
              <a:xfrm>
                <a:off x="3566" y="237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27" name="Freeform 67"/>
              <p:cNvSpPr/>
              <p:nvPr/>
            </p:nvSpPr>
            <p:spPr bwMode="auto">
              <a:xfrm>
                <a:off x="3474" y="207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28" name="Freeform 68"/>
              <p:cNvSpPr/>
              <p:nvPr/>
            </p:nvSpPr>
            <p:spPr bwMode="auto">
              <a:xfrm>
                <a:off x="4060" y="1568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29" name="Freeform 69"/>
              <p:cNvSpPr/>
              <p:nvPr/>
            </p:nvSpPr>
            <p:spPr bwMode="auto">
              <a:xfrm>
                <a:off x="3472" y="207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30" name="Freeform 70"/>
              <p:cNvSpPr/>
              <p:nvPr/>
            </p:nvSpPr>
            <p:spPr bwMode="auto">
              <a:xfrm>
                <a:off x="3474" y="207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  <a:gd name="T7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31" name="Freeform 71"/>
              <p:cNvSpPr/>
              <p:nvPr/>
            </p:nvSpPr>
            <p:spPr bwMode="auto">
              <a:xfrm>
                <a:off x="3702" y="1530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32" name="Freeform 72"/>
              <p:cNvSpPr/>
              <p:nvPr/>
            </p:nvSpPr>
            <p:spPr bwMode="auto">
              <a:xfrm>
                <a:off x="3421" y="2084"/>
                <a:ext cx="17" cy="15"/>
              </a:xfrm>
              <a:custGeom>
                <a:avLst/>
                <a:gdLst>
                  <a:gd name="T0" fmla="*/ 2 w 8"/>
                  <a:gd name="T1" fmla="*/ 5 h 7"/>
                  <a:gd name="T2" fmla="*/ 4 w 8"/>
                  <a:gd name="T3" fmla="*/ 2 h 7"/>
                  <a:gd name="T4" fmla="*/ 2 w 8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2" y="5"/>
                    </a:moveTo>
                    <a:cubicBezTo>
                      <a:pt x="8" y="0"/>
                      <a:pt x="0" y="7"/>
                      <a:pt x="4" y="2"/>
                    </a:cubicBezTo>
                    <a:cubicBezTo>
                      <a:pt x="2" y="3"/>
                      <a:pt x="2" y="4"/>
                      <a:pt x="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33" name="Freeform 73"/>
              <p:cNvSpPr/>
              <p:nvPr/>
            </p:nvSpPr>
            <p:spPr bwMode="auto">
              <a:xfrm>
                <a:off x="4381" y="2247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0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34" name="Freeform 74"/>
              <p:cNvSpPr/>
              <p:nvPr/>
            </p:nvSpPr>
            <p:spPr bwMode="auto">
              <a:xfrm>
                <a:off x="4381" y="2247"/>
                <a:ext cx="2" cy="6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1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35" name="Freeform 75"/>
              <p:cNvSpPr/>
              <p:nvPr/>
            </p:nvSpPr>
            <p:spPr bwMode="auto">
              <a:xfrm>
                <a:off x="3914" y="15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36" name="Freeform 76"/>
              <p:cNvSpPr/>
              <p:nvPr/>
            </p:nvSpPr>
            <p:spPr bwMode="auto">
              <a:xfrm>
                <a:off x="3317" y="1492"/>
                <a:ext cx="1064" cy="1219"/>
              </a:xfrm>
              <a:custGeom>
                <a:avLst/>
                <a:gdLst>
                  <a:gd name="T0" fmla="*/ 307 w 501"/>
                  <a:gd name="T1" fmla="*/ 7 h 575"/>
                  <a:gd name="T2" fmla="*/ 204 w 501"/>
                  <a:gd name="T3" fmla="*/ 13 h 575"/>
                  <a:gd name="T4" fmla="*/ 130 w 501"/>
                  <a:gd name="T5" fmla="*/ 42 h 575"/>
                  <a:gd name="T6" fmla="*/ 23 w 501"/>
                  <a:gd name="T7" fmla="*/ 152 h 575"/>
                  <a:gd name="T8" fmla="*/ 0 w 501"/>
                  <a:gd name="T9" fmla="*/ 247 h 575"/>
                  <a:gd name="T10" fmla="*/ 50 w 501"/>
                  <a:gd name="T11" fmla="*/ 385 h 575"/>
                  <a:gd name="T12" fmla="*/ 111 w 501"/>
                  <a:gd name="T13" fmla="*/ 430 h 575"/>
                  <a:gd name="T14" fmla="*/ 184 w 501"/>
                  <a:gd name="T15" fmla="*/ 490 h 575"/>
                  <a:gd name="T16" fmla="*/ 202 w 501"/>
                  <a:gd name="T17" fmla="*/ 528 h 575"/>
                  <a:gd name="T18" fmla="*/ 213 w 501"/>
                  <a:gd name="T19" fmla="*/ 562 h 575"/>
                  <a:gd name="T20" fmla="*/ 214 w 501"/>
                  <a:gd name="T21" fmla="*/ 567 h 575"/>
                  <a:gd name="T22" fmla="*/ 211 w 501"/>
                  <a:gd name="T23" fmla="*/ 536 h 575"/>
                  <a:gd name="T24" fmla="*/ 199 w 501"/>
                  <a:gd name="T25" fmla="*/ 494 h 575"/>
                  <a:gd name="T26" fmla="*/ 165 w 501"/>
                  <a:gd name="T27" fmla="*/ 454 h 575"/>
                  <a:gd name="T28" fmla="*/ 164 w 501"/>
                  <a:gd name="T29" fmla="*/ 451 h 575"/>
                  <a:gd name="T30" fmla="*/ 135 w 501"/>
                  <a:gd name="T31" fmla="*/ 430 h 575"/>
                  <a:gd name="T32" fmla="*/ 134 w 501"/>
                  <a:gd name="T33" fmla="*/ 428 h 575"/>
                  <a:gd name="T34" fmla="*/ 125 w 501"/>
                  <a:gd name="T35" fmla="*/ 419 h 575"/>
                  <a:gd name="T36" fmla="*/ 97 w 501"/>
                  <a:gd name="T37" fmla="*/ 407 h 575"/>
                  <a:gd name="T38" fmla="*/ 85 w 501"/>
                  <a:gd name="T39" fmla="*/ 394 h 575"/>
                  <a:gd name="T40" fmla="*/ 77 w 501"/>
                  <a:gd name="T41" fmla="*/ 384 h 575"/>
                  <a:gd name="T42" fmla="*/ 63 w 501"/>
                  <a:gd name="T43" fmla="*/ 368 h 575"/>
                  <a:gd name="T44" fmla="*/ 49 w 501"/>
                  <a:gd name="T45" fmla="*/ 353 h 575"/>
                  <a:gd name="T46" fmla="*/ 40 w 501"/>
                  <a:gd name="T47" fmla="*/ 338 h 575"/>
                  <a:gd name="T48" fmla="*/ 25 w 501"/>
                  <a:gd name="T49" fmla="*/ 323 h 575"/>
                  <a:gd name="T50" fmla="*/ 29 w 501"/>
                  <a:gd name="T51" fmla="*/ 315 h 575"/>
                  <a:gd name="T52" fmla="*/ 21 w 501"/>
                  <a:gd name="T53" fmla="*/ 247 h 575"/>
                  <a:gd name="T54" fmla="*/ 23 w 501"/>
                  <a:gd name="T55" fmla="*/ 221 h 575"/>
                  <a:gd name="T56" fmla="*/ 26 w 501"/>
                  <a:gd name="T57" fmla="*/ 191 h 575"/>
                  <a:gd name="T58" fmla="*/ 56 w 501"/>
                  <a:gd name="T59" fmla="*/ 133 h 575"/>
                  <a:gd name="T60" fmla="*/ 74 w 501"/>
                  <a:gd name="T61" fmla="*/ 107 h 575"/>
                  <a:gd name="T62" fmla="*/ 84 w 501"/>
                  <a:gd name="T63" fmla="*/ 99 h 575"/>
                  <a:gd name="T64" fmla="*/ 90 w 501"/>
                  <a:gd name="T65" fmla="*/ 91 h 575"/>
                  <a:gd name="T66" fmla="*/ 110 w 501"/>
                  <a:gd name="T67" fmla="*/ 80 h 575"/>
                  <a:gd name="T68" fmla="*/ 129 w 501"/>
                  <a:gd name="T69" fmla="*/ 65 h 575"/>
                  <a:gd name="T70" fmla="*/ 182 w 501"/>
                  <a:gd name="T71" fmla="*/ 36 h 575"/>
                  <a:gd name="T72" fmla="*/ 211 w 501"/>
                  <a:gd name="T73" fmla="*/ 29 h 575"/>
                  <a:gd name="T74" fmla="*/ 253 w 501"/>
                  <a:gd name="T75" fmla="*/ 19 h 575"/>
                  <a:gd name="T76" fmla="*/ 281 w 501"/>
                  <a:gd name="T77" fmla="*/ 19 h 575"/>
                  <a:gd name="T78" fmla="*/ 284 w 501"/>
                  <a:gd name="T79" fmla="*/ 19 h 575"/>
                  <a:gd name="T80" fmla="*/ 320 w 501"/>
                  <a:gd name="T81" fmla="*/ 24 h 575"/>
                  <a:gd name="T82" fmla="*/ 369 w 501"/>
                  <a:gd name="T83" fmla="*/ 42 h 575"/>
                  <a:gd name="T84" fmla="*/ 388 w 501"/>
                  <a:gd name="T85" fmla="*/ 53 h 575"/>
                  <a:gd name="T86" fmla="*/ 407 w 501"/>
                  <a:gd name="T87" fmla="*/ 71 h 575"/>
                  <a:gd name="T88" fmla="*/ 435 w 501"/>
                  <a:gd name="T89" fmla="*/ 107 h 575"/>
                  <a:gd name="T90" fmla="*/ 462 w 501"/>
                  <a:gd name="T91" fmla="*/ 154 h 575"/>
                  <a:gd name="T92" fmla="*/ 471 w 501"/>
                  <a:gd name="T93" fmla="*/ 184 h 575"/>
                  <a:gd name="T94" fmla="*/ 464 w 501"/>
                  <a:gd name="T95" fmla="*/ 279 h 575"/>
                  <a:gd name="T96" fmla="*/ 451 w 501"/>
                  <a:gd name="T97" fmla="*/ 307 h 575"/>
                  <a:gd name="T98" fmla="*/ 395 w 501"/>
                  <a:gd name="T99" fmla="*/ 377 h 575"/>
                  <a:gd name="T100" fmla="*/ 368 w 501"/>
                  <a:gd name="T101" fmla="*/ 412 h 575"/>
                  <a:gd name="T102" fmla="*/ 363 w 501"/>
                  <a:gd name="T103" fmla="*/ 573 h 575"/>
                  <a:gd name="T104" fmla="*/ 446 w 501"/>
                  <a:gd name="T105" fmla="*/ 342 h 575"/>
                  <a:gd name="T106" fmla="*/ 463 w 501"/>
                  <a:gd name="T107" fmla="*/ 118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01" h="575">
                    <a:moveTo>
                      <a:pt x="463" y="118"/>
                    </a:moveTo>
                    <a:cubicBezTo>
                      <a:pt x="439" y="74"/>
                      <a:pt x="402" y="38"/>
                      <a:pt x="355" y="17"/>
                    </a:cubicBezTo>
                    <a:cubicBezTo>
                      <a:pt x="347" y="17"/>
                      <a:pt x="337" y="12"/>
                      <a:pt x="328" y="12"/>
                    </a:cubicBezTo>
                    <a:cubicBezTo>
                      <a:pt x="328" y="11"/>
                      <a:pt x="328" y="11"/>
                      <a:pt x="328" y="11"/>
                    </a:cubicBezTo>
                    <a:cubicBezTo>
                      <a:pt x="320" y="11"/>
                      <a:pt x="319" y="8"/>
                      <a:pt x="310" y="5"/>
                    </a:cubicBezTo>
                    <a:cubicBezTo>
                      <a:pt x="309" y="7"/>
                      <a:pt x="306" y="5"/>
                      <a:pt x="307" y="7"/>
                    </a:cubicBezTo>
                    <a:cubicBezTo>
                      <a:pt x="303" y="8"/>
                      <a:pt x="301" y="3"/>
                      <a:pt x="296" y="4"/>
                    </a:cubicBezTo>
                    <a:cubicBezTo>
                      <a:pt x="296" y="3"/>
                      <a:pt x="296" y="5"/>
                      <a:pt x="295" y="4"/>
                    </a:cubicBezTo>
                    <a:cubicBezTo>
                      <a:pt x="282" y="5"/>
                      <a:pt x="298" y="3"/>
                      <a:pt x="282" y="0"/>
                    </a:cubicBezTo>
                    <a:cubicBezTo>
                      <a:pt x="259" y="0"/>
                      <a:pt x="236" y="5"/>
                      <a:pt x="215" y="9"/>
                    </a:cubicBezTo>
                    <a:cubicBezTo>
                      <a:pt x="216" y="9"/>
                      <a:pt x="217" y="10"/>
                      <a:pt x="215" y="11"/>
                    </a:cubicBezTo>
                    <a:cubicBezTo>
                      <a:pt x="212" y="8"/>
                      <a:pt x="208" y="13"/>
                      <a:pt x="204" y="13"/>
                    </a:cubicBezTo>
                    <a:cubicBezTo>
                      <a:pt x="204" y="12"/>
                      <a:pt x="206" y="12"/>
                      <a:pt x="207" y="11"/>
                    </a:cubicBezTo>
                    <a:cubicBezTo>
                      <a:pt x="197" y="13"/>
                      <a:pt x="190" y="17"/>
                      <a:pt x="181" y="19"/>
                    </a:cubicBezTo>
                    <a:cubicBezTo>
                      <a:pt x="173" y="24"/>
                      <a:pt x="163" y="25"/>
                      <a:pt x="158" y="29"/>
                    </a:cubicBezTo>
                    <a:cubicBezTo>
                      <a:pt x="159" y="27"/>
                      <a:pt x="154" y="30"/>
                      <a:pt x="152" y="30"/>
                    </a:cubicBezTo>
                    <a:cubicBezTo>
                      <a:pt x="148" y="37"/>
                      <a:pt x="136" y="37"/>
                      <a:pt x="131" y="43"/>
                    </a:cubicBezTo>
                    <a:cubicBezTo>
                      <a:pt x="130" y="42"/>
                      <a:pt x="130" y="42"/>
                      <a:pt x="130" y="42"/>
                    </a:cubicBezTo>
                    <a:cubicBezTo>
                      <a:pt x="110" y="54"/>
                      <a:pt x="88" y="68"/>
                      <a:pt x="70" y="87"/>
                    </a:cubicBezTo>
                    <a:cubicBezTo>
                      <a:pt x="59" y="96"/>
                      <a:pt x="48" y="108"/>
                      <a:pt x="39" y="121"/>
                    </a:cubicBezTo>
                    <a:cubicBezTo>
                      <a:pt x="38" y="123"/>
                      <a:pt x="40" y="122"/>
                      <a:pt x="39" y="124"/>
                    </a:cubicBezTo>
                    <a:cubicBezTo>
                      <a:pt x="37" y="127"/>
                      <a:pt x="38" y="123"/>
                      <a:pt x="37" y="124"/>
                    </a:cubicBezTo>
                    <a:cubicBezTo>
                      <a:pt x="34" y="132"/>
                      <a:pt x="28" y="140"/>
                      <a:pt x="23" y="148"/>
                    </a:cubicBezTo>
                    <a:cubicBezTo>
                      <a:pt x="23" y="150"/>
                      <a:pt x="22" y="152"/>
                      <a:pt x="23" y="152"/>
                    </a:cubicBezTo>
                    <a:cubicBezTo>
                      <a:pt x="17" y="161"/>
                      <a:pt x="14" y="176"/>
                      <a:pt x="9" y="185"/>
                    </a:cubicBezTo>
                    <a:cubicBezTo>
                      <a:pt x="14" y="183"/>
                      <a:pt x="10" y="192"/>
                      <a:pt x="10" y="196"/>
                    </a:cubicBezTo>
                    <a:cubicBezTo>
                      <a:pt x="9" y="198"/>
                      <a:pt x="8" y="198"/>
                      <a:pt x="8" y="197"/>
                    </a:cubicBezTo>
                    <a:cubicBezTo>
                      <a:pt x="6" y="205"/>
                      <a:pt x="5" y="209"/>
                      <a:pt x="3" y="219"/>
                    </a:cubicBezTo>
                    <a:cubicBezTo>
                      <a:pt x="2" y="223"/>
                      <a:pt x="4" y="225"/>
                      <a:pt x="3" y="230"/>
                    </a:cubicBezTo>
                    <a:cubicBezTo>
                      <a:pt x="0" y="233"/>
                      <a:pt x="1" y="241"/>
                      <a:pt x="0" y="247"/>
                    </a:cubicBezTo>
                    <a:cubicBezTo>
                      <a:pt x="2" y="245"/>
                      <a:pt x="4" y="252"/>
                      <a:pt x="3" y="257"/>
                    </a:cubicBezTo>
                    <a:cubicBezTo>
                      <a:pt x="0" y="256"/>
                      <a:pt x="0" y="256"/>
                      <a:pt x="0" y="256"/>
                    </a:cubicBezTo>
                    <a:cubicBezTo>
                      <a:pt x="1" y="272"/>
                      <a:pt x="0" y="297"/>
                      <a:pt x="9" y="316"/>
                    </a:cubicBezTo>
                    <a:cubicBezTo>
                      <a:pt x="8" y="318"/>
                      <a:pt x="8" y="318"/>
                      <a:pt x="8" y="318"/>
                    </a:cubicBezTo>
                    <a:cubicBezTo>
                      <a:pt x="17" y="337"/>
                      <a:pt x="25" y="356"/>
                      <a:pt x="39" y="370"/>
                    </a:cubicBezTo>
                    <a:cubicBezTo>
                      <a:pt x="42" y="375"/>
                      <a:pt x="47" y="381"/>
                      <a:pt x="50" y="385"/>
                    </a:cubicBezTo>
                    <a:cubicBezTo>
                      <a:pt x="56" y="390"/>
                      <a:pt x="58" y="391"/>
                      <a:pt x="63" y="393"/>
                    </a:cubicBezTo>
                    <a:cubicBezTo>
                      <a:pt x="65" y="395"/>
                      <a:pt x="65" y="397"/>
                      <a:pt x="65" y="398"/>
                    </a:cubicBezTo>
                    <a:cubicBezTo>
                      <a:pt x="71" y="405"/>
                      <a:pt x="76" y="411"/>
                      <a:pt x="83" y="414"/>
                    </a:cubicBezTo>
                    <a:cubicBezTo>
                      <a:pt x="83" y="415"/>
                      <a:pt x="83" y="415"/>
                      <a:pt x="83" y="415"/>
                    </a:cubicBezTo>
                    <a:cubicBezTo>
                      <a:pt x="89" y="419"/>
                      <a:pt x="98" y="423"/>
                      <a:pt x="104" y="429"/>
                    </a:cubicBezTo>
                    <a:cubicBezTo>
                      <a:pt x="106" y="429"/>
                      <a:pt x="113" y="433"/>
                      <a:pt x="111" y="430"/>
                    </a:cubicBezTo>
                    <a:cubicBezTo>
                      <a:pt x="114" y="431"/>
                      <a:pt x="111" y="433"/>
                      <a:pt x="115" y="433"/>
                    </a:cubicBezTo>
                    <a:cubicBezTo>
                      <a:pt x="111" y="433"/>
                      <a:pt x="111" y="433"/>
                      <a:pt x="111" y="433"/>
                    </a:cubicBezTo>
                    <a:cubicBezTo>
                      <a:pt x="125" y="443"/>
                      <a:pt x="138" y="450"/>
                      <a:pt x="152" y="459"/>
                    </a:cubicBezTo>
                    <a:cubicBezTo>
                      <a:pt x="154" y="464"/>
                      <a:pt x="165" y="469"/>
                      <a:pt x="170" y="476"/>
                    </a:cubicBezTo>
                    <a:cubicBezTo>
                      <a:pt x="175" y="479"/>
                      <a:pt x="180" y="487"/>
                      <a:pt x="185" y="489"/>
                    </a:cubicBezTo>
                    <a:cubicBezTo>
                      <a:pt x="184" y="490"/>
                      <a:pt x="184" y="490"/>
                      <a:pt x="184" y="490"/>
                    </a:cubicBezTo>
                    <a:cubicBezTo>
                      <a:pt x="188" y="495"/>
                      <a:pt x="194" y="503"/>
                      <a:pt x="196" y="512"/>
                    </a:cubicBezTo>
                    <a:cubicBezTo>
                      <a:pt x="198" y="518"/>
                      <a:pt x="200" y="517"/>
                      <a:pt x="202" y="521"/>
                    </a:cubicBezTo>
                    <a:cubicBezTo>
                      <a:pt x="201" y="521"/>
                      <a:pt x="201" y="521"/>
                      <a:pt x="201" y="521"/>
                    </a:cubicBezTo>
                    <a:cubicBezTo>
                      <a:pt x="203" y="525"/>
                      <a:pt x="206" y="526"/>
                      <a:pt x="207" y="528"/>
                    </a:cubicBezTo>
                    <a:cubicBezTo>
                      <a:pt x="207" y="532"/>
                      <a:pt x="208" y="532"/>
                      <a:pt x="208" y="536"/>
                    </a:cubicBezTo>
                    <a:cubicBezTo>
                      <a:pt x="207" y="532"/>
                      <a:pt x="205" y="530"/>
                      <a:pt x="202" y="528"/>
                    </a:cubicBezTo>
                    <a:cubicBezTo>
                      <a:pt x="203" y="534"/>
                      <a:pt x="207" y="539"/>
                      <a:pt x="206" y="543"/>
                    </a:cubicBezTo>
                    <a:cubicBezTo>
                      <a:pt x="207" y="547"/>
                      <a:pt x="207" y="551"/>
                      <a:pt x="209" y="551"/>
                    </a:cubicBezTo>
                    <a:cubicBezTo>
                      <a:pt x="209" y="552"/>
                      <a:pt x="208" y="555"/>
                      <a:pt x="207" y="552"/>
                    </a:cubicBezTo>
                    <a:cubicBezTo>
                      <a:pt x="208" y="556"/>
                      <a:pt x="208" y="558"/>
                      <a:pt x="209" y="560"/>
                    </a:cubicBezTo>
                    <a:cubicBezTo>
                      <a:pt x="209" y="560"/>
                      <a:pt x="209" y="559"/>
                      <a:pt x="209" y="558"/>
                    </a:cubicBezTo>
                    <a:cubicBezTo>
                      <a:pt x="211" y="560"/>
                      <a:pt x="211" y="563"/>
                      <a:pt x="213" y="562"/>
                    </a:cubicBezTo>
                    <a:cubicBezTo>
                      <a:pt x="212" y="561"/>
                      <a:pt x="212" y="560"/>
                      <a:pt x="212" y="558"/>
                    </a:cubicBezTo>
                    <a:cubicBezTo>
                      <a:pt x="213" y="559"/>
                      <a:pt x="214" y="565"/>
                      <a:pt x="213" y="567"/>
                    </a:cubicBezTo>
                    <a:cubicBezTo>
                      <a:pt x="212" y="569"/>
                      <a:pt x="210" y="563"/>
                      <a:pt x="210" y="566"/>
                    </a:cubicBezTo>
                    <a:cubicBezTo>
                      <a:pt x="213" y="575"/>
                      <a:pt x="213" y="575"/>
                      <a:pt x="213" y="575"/>
                    </a:cubicBezTo>
                    <a:cubicBezTo>
                      <a:pt x="213" y="573"/>
                      <a:pt x="214" y="570"/>
                      <a:pt x="215" y="571"/>
                    </a:cubicBezTo>
                    <a:cubicBezTo>
                      <a:pt x="214" y="567"/>
                      <a:pt x="214" y="567"/>
                      <a:pt x="214" y="567"/>
                    </a:cubicBezTo>
                    <a:cubicBezTo>
                      <a:pt x="215" y="567"/>
                      <a:pt x="215" y="567"/>
                      <a:pt x="215" y="567"/>
                    </a:cubicBezTo>
                    <a:cubicBezTo>
                      <a:pt x="214" y="560"/>
                      <a:pt x="215" y="555"/>
                      <a:pt x="214" y="548"/>
                    </a:cubicBezTo>
                    <a:cubicBezTo>
                      <a:pt x="212" y="551"/>
                      <a:pt x="212" y="551"/>
                      <a:pt x="212" y="551"/>
                    </a:cubicBezTo>
                    <a:cubicBezTo>
                      <a:pt x="212" y="547"/>
                      <a:pt x="209" y="543"/>
                      <a:pt x="210" y="539"/>
                    </a:cubicBezTo>
                    <a:cubicBezTo>
                      <a:pt x="211" y="541"/>
                      <a:pt x="211" y="539"/>
                      <a:pt x="212" y="539"/>
                    </a:cubicBezTo>
                    <a:cubicBezTo>
                      <a:pt x="212" y="538"/>
                      <a:pt x="211" y="537"/>
                      <a:pt x="211" y="536"/>
                    </a:cubicBezTo>
                    <a:cubicBezTo>
                      <a:pt x="214" y="538"/>
                      <a:pt x="214" y="538"/>
                      <a:pt x="214" y="538"/>
                    </a:cubicBezTo>
                    <a:cubicBezTo>
                      <a:pt x="210" y="536"/>
                      <a:pt x="210" y="526"/>
                      <a:pt x="210" y="525"/>
                    </a:cubicBezTo>
                    <a:cubicBezTo>
                      <a:pt x="210" y="525"/>
                      <a:pt x="210" y="525"/>
                      <a:pt x="210" y="525"/>
                    </a:cubicBezTo>
                    <a:cubicBezTo>
                      <a:pt x="209" y="519"/>
                      <a:pt x="209" y="527"/>
                      <a:pt x="208" y="523"/>
                    </a:cubicBezTo>
                    <a:cubicBezTo>
                      <a:pt x="207" y="519"/>
                      <a:pt x="210" y="520"/>
                      <a:pt x="210" y="517"/>
                    </a:cubicBezTo>
                    <a:cubicBezTo>
                      <a:pt x="207" y="511"/>
                      <a:pt x="202" y="501"/>
                      <a:pt x="199" y="494"/>
                    </a:cubicBezTo>
                    <a:cubicBezTo>
                      <a:pt x="196" y="489"/>
                      <a:pt x="191" y="484"/>
                      <a:pt x="186" y="481"/>
                    </a:cubicBezTo>
                    <a:cubicBezTo>
                      <a:pt x="183" y="477"/>
                      <a:pt x="189" y="480"/>
                      <a:pt x="184" y="476"/>
                    </a:cubicBezTo>
                    <a:cubicBezTo>
                      <a:pt x="186" y="476"/>
                      <a:pt x="186" y="475"/>
                      <a:pt x="186" y="474"/>
                    </a:cubicBezTo>
                    <a:cubicBezTo>
                      <a:pt x="185" y="474"/>
                      <a:pt x="179" y="467"/>
                      <a:pt x="181" y="471"/>
                    </a:cubicBezTo>
                    <a:cubicBezTo>
                      <a:pt x="176" y="466"/>
                      <a:pt x="169" y="460"/>
                      <a:pt x="163" y="455"/>
                    </a:cubicBezTo>
                    <a:cubicBezTo>
                      <a:pt x="165" y="457"/>
                      <a:pt x="167" y="456"/>
                      <a:pt x="165" y="454"/>
                    </a:cubicBezTo>
                    <a:cubicBezTo>
                      <a:pt x="162" y="453"/>
                      <a:pt x="156" y="450"/>
                      <a:pt x="151" y="445"/>
                    </a:cubicBezTo>
                    <a:cubicBezTo>
                      <a:pt x="150" y="447"/>
                      <a:pt x="152" y="448"/>
                      <a:pt x="150" y="449"/>
                    </a:cubicBezTo>
                    <a:cubicBezTo>
                      <a:pt x="149" y="449"/>
                      <a:pt x="147" y="449"/>
                      <a:pt x="146" y="447"/>
                    </a:cubicBezTo>
                    <a:cubicBezTo>
                      <a:pt x="147" y="445"/>
                      <a:pt x="148" y="443"/>
                      <a:pt x="144" y="440"/>
                    </a:cubicBezTo>
                    <a:cubicBezTo>
                      <a:pt x="146" y="438"/>
                      <a:pt x="152" y="446"/>
                      <a:pt x="151" y="442"/>
                    </a:cubicBezTo>
                    <a:cubicBezTo>
                      <a:pt x="154" y="442"/>
                      <a:pt x="163" y="448"/>
                      <a:pt x="164" y="451"/>
                    </a:cubicBezTo>
                    <a:cubicBezTo>
                      <a:pt x="170" y="452"/>
                      <a:pt x="161" y="448"/>
                      <a:pt x="163" y="447"/>
                    </a:cubicBezTo>
                    <a:cubicBezTo>
                      <a:pt x="159" y="444"/>
                      <a:pt x="157" y="444"/>
                      <a:pt x="151" y="440"/>
                    </a:cubicBezTo>
                    <a:cubicBezTo>
                      <a:pt x="150" y="440"/>
                      <a:pt x="152" y="442"/>
                      <a:pt x="148" y="441"/>
                    </a:cubicBezTo>
                    <a:cubicBezTo>
                      <a:pt x="142" y="439"/>
                      <a:pt x="143" y="435"/>
                      <a:pt x="141" y="434"/>
                    </a:cubicBezTo>
                    <a:cubicBezTo>
                      <a:pt x="144" y="435"/>
                      <a:pt x="144" y="435"/>
                      <a:pt x="144" y="435"/>
                    </a:cubicBezTo>
                    <a:cubicBezTo>
                      <a:pt x="141" y="432"/>
                      <a:pt x="139" y="432"/>
                      <a:pt x="135" y="430"/>
                    </a:cubicBezTo>
                    <a:cubicBezTo>
                      <a:pt x="136" y="426"/>
                      <a:pt x="142" y="434"/>
                      <a:pt x="144" y="433"/>
                    </a:cubicBezTo>
                    <a:cubicBezTo>
                      <a:pt x="143" y="429"/>
                      <a:pt x="143" y="429"/>
                      <a:pt x="143" y="429"/>
                    </a:cubicBezTo>
                    <a:cubicBezTo>
                      <a:pt x="137" y="425"/>
                      <a:pt x="140" y="430"/>
                      <a:pt x="134" y="425"/>
                    </a:cubicBezTo>
                    <a:cubicBezTo>
                      <a:pt x="135" y="425"/>
                      <a:pt x="135" y="425"/>
                      <a:pt x="135" y="425"/>
                    </a:cubicBezTo>
                    <a:cubicBezTo>
                      <a:pt x="131" y="423"/>
                      <a:pt x="131" y="423"/>
                      <a:pt x="131" y="423"/>
                    </a:cubicBezTo>
                    <a:cubicBezTo>
                      <a:pt x="131" y="424"/>
                      <a:pt x="130" y="426"/>
                      <a:pt x="134" y="428"/>
                    </a:cubicBezTo>
                    <a:cubicBezTo>
                      <a:pt x="130" y="429"/>
                      <a:pt x="131" y="427"/>
                      <a:pt x="125" y="424"/>
                    </a:cubicBezTo>
                    <a:cubicBezTo>
                      <a:pt x="122" y="424"/>
                      <a:pt x="127" y="425"/>
                      <a:pt x="126" y="427"/>
                    </a:cubicBezTo>
                    <a:cubicBezTo>
                      <a:pt x="126" y="428"/>
                      <a:pt x="123" y="426"/>
                      <a:pt x="120" y="425"/>
                    </a:cubicBezTo>
                    <a:cubicBezTo>
                      <a:pt x="116" y="422"/>
                      <a:pt x="119" y="421"/>
                      <a:pt x="118" y="419"/>
                    </a:cubicBezTo>
                    <a:cubicBezTo>
                      <a:pt x="119" y="420"/>
                      <a:pt x="122" y="422"/>
                      <a:pt x="121" y="422"/>
                    </a:cubicBezTo>
                    <a:cubicBezTo>
                      <a:pt x="127" y="424"/>
                      <a:pt x="121" y="418"/>
                      <a:pt x="125" y="419"/>
                    </a:cubicBezTo>
                    <a:cubicBezTo>
                      <a:pt x="122" y="415"/>
                      <a:pt x="121" y="417"/>
                      <a:pt x="118" y="416"/>
                    </a:cubicBezTo>
                    <a:cubicBezTo>
                      <a:pt x="119" y="417"/>
                      <a:pt x="117" y="418"/>
                      <a:pt x="117" y="419"/>
                    </a:cubicBezTo>
                    <a:cubicBezTo>
                      <a:pt x="108" y="418"/>
                      <a:pt x="115" y="413"/>
                      <a:pt x="108" y="409"/>
                    </a:cubicBezTo>
                    <a:cubicBezTo>
                      <a:pt x="108" y="413"/>
                      <a:pt x="98" y="407"/>
                      <a:pt x="100" y="413"/>
                    </a:cubicBezTo>
                    <a:cubicBezTo>
                      <a:pt x="98" y="412"/>
                      <a:pt x="96" y="411"/>
                      <a:pt x="95" y="410"/>
                    </a:cubicBezTo>
                    <a:cubicBezTo>
                      <a:pt x="98" y="409"/>
                      <a:pt x="93" y="407"/>
                      <a:pt x="97" y="407"/>
                    </a:cubicBezTo>
                    <a:cubicBezTo>
                      <a:pt x="95" y="405"/>
                      <a:pt x="95" y="405"/>
                      <a:pt x="95" y="405"/>
                    </a:cubicBezTo>
                    <a:cubicBezTo>
                      <a:pt x="100" y="406"/>
                      <a:pt x="100" y="406"/>
                      <a:pt x="100" y="406"/>
                    </a:cubicBezTo>
                    <a:cubicBezTo>
                      <a:pt x="98" y="403"/>
                      <a:pt x="95" y="399"/>
                      <a:pt x="94" y="397"/>
                    </a:cubicBezTo>
                    <a:cubicBezTo>
                      <a:pt x="91" y="395"/>
                      <a:pt x="94" y="399"/>
                      <a:pt x="90" y="397"/>
                    </a:cubicBezTo>
                    <a:cubicBezTo>
                      <a:pt x="92" y="397"/>
                      <a:pt x="91" y="394"/>
                      <a:pt x="89" y="393"/>
                    </a:cubicBezTo>
                    <a:cubicBezTo>
                      <a:pt x="92" y="396"/>
                      <a:pt x="87" y="395"/>
                      <a:pt x="85" y="394"/>
                    </a:cubicBezTo>
                    <a:cubicBezTo>
                      <a:pt x="82" y="392"/>
                      <a:pt x="81" y="388"/>
                      <a:pt x="81" y="388"/>
                    </a:cubicBezTo>
                    <a:cubicBezTo>
                      <a:pt x="86" y="389"/>
                      <a:pt x="86" y="389"/>
                      <a:pt x="86" y="389"/>
                    </a:cubicBezTo>
                    <a:cubicBezTo>
                      <a:pt x="82" y="388"/>
                      <a:pt x="85" y="388"/>
                      <a:pt x="82" y="386"/>
                    </a:cubicBezTo>
                    <a:cubicBezTo>
                      <a:pt x="81" y="386"/>
                      <a:pt x="78" y="386"/>
                      <a:pt x="77" y="387"/>
                    </a:cubicBezTo>
                    <a:cubicBezTo>
                      <a:pt x="75" y="385"/>
                      <a:pt x="74" y="383"/>
                      <a:pt x="73" y="383"/>
                    </a:cubicBezTo>
                    <a:cubicBezTo>
                      <a:pt x="77" y="384"/>
                      <a:pt x="77" y="384"/>
                      <a:pt x="77" y="384"/>
                    </a:cubicBezTo>
                    <a:cubicBezTo>
                      <a:pt x="73" y="381"/>
                      <a:pt x="79" y="381"/>
                      <a:pt x="74" y="378"/>
                    </a:cubicBezTo>
                    <a:cubicBezTo>
                      <a:pt x="72" y="378"/>
                      <a:pt x="72" y="378"/>
                      <a:pt x="72" y="378"/>
                    </a:cubicBezTo>
                    <a:cubicBezTo>
                      <a:pt x="72" y="377"/>
                      <a:pt x="72" y="376"/>
                      <a:pt x="73" y="377"/>
                    </a:cubicBezTo>
                    <a:cubicBezTo>
                      <a:pt x="71" y="377"/>
                      <a:pt x="69" y="375"/>
                      <a:pt x="68" y="374"/>
                    </a:cubicBezTo>
                    <a:cubicBezTo>
                      <a:pt x="69" y="373"/>
                      <a:pt x="69" y="373"/>
                      <a:pt x="69" y="373"/>
                    </a:cubicBezTo>
                    <a:cubicBezTo>
                      <a:pt x="67" y="372"/>
                      <a:pt x="63" y="371"/>
                      <a:pt x="63" y="368"/>
                    </a:cubicBezTo>
                    <a:cubicBezTo>
                      <a:pt x="62" y="371"/>
                      <a:pt x="65" y="370"/>
                      <a:pt x="66" y="373"/>
                    </a:cubicBezTo>
                    <a:cubicBezTo>
                      <a:pt x="66" y="377"/>
                      <a:pt x="62" y="372"/>
                      <a:pt x="62" y="371"/>
                    </a:cubicBezTo>
                    <a:cubicBezTo>
                      <a:pt x="64" y="370"/>
                      <a:pt x="58" y="367"/>
                      <a:pt x="56" y="364"/>
                    </a:cubicBezTo>
                    <a:cubicBezTo>
                      <a:pt x="56" y="363"/>
                      <a:pt x="55" y="361"/>
                      <a:pt x="55" y="360"/>
                    </a:cubicBezTo>
                    <a:cubicBezTo>
                      <a:pt x="53" y="360"/>
                      <a:pt x="53" y="360"/>
                      <a:pt x="53" y="360"/>
                    </a:cubicBezTo>
                    <a:cubicBezTo>
                      <a:pt x="56" y="357"/>
                      <a:pt x="49" y="356"/>
                      <a:pt x="49" y="353"/>
                    </a:cubicBezTo>
                    <a:cubicBezTo>
                      <a:pt x="50" y="354"/>
                      <a:pt x="51" y="353"/>
                      <a:pt x="51" y="351"/>
                    </a:cubicBezTo>
                    <a:cubicBezTo>
                      <a:pt x="50" y="355"/>
                      <a:pt x="45" y="349"/>
                      <a:pt x="44" y="350"/>
                    </a:cubicBezTo>
                    <a:cubicBezTo>
                      <a:pt x="42" y="345"/>
                      <a:pt x="48" y="349"/>
                      <a:pt x="48" y="347"/>
                    </a:cubicBezTo>
                    <a:cubicBezTo>
                      <a:pt x="45" y="346"/>
                      <a:pt x="46" y="341"/>
                      <a:pt x="43" y="341"/>
                    </a:cubicBezTo>
                    <a:cubicBezTo>
                      <a:pt x="44" y="345"/>
                      <a:pt x="41" y="341"/>
                      <a:pt x="40" y="341"/>
                    </a:cubicBezTo>
                    <a:cubicBezTo>
                      <a:pt x="38" y="337"/>
                      <a:pt x="41" y="341"/>
                      <a:pt x="40" y="338"/>
                    </a:cubicBezTo>
                    <a:cubicBezTo>
                      <a:pt x="39" y="336"/>
                      <a:pt x="36" y="335"/>
                      <a:pt x="37" y="338"/>
                    </a:cubicBezTo>
                    <a:cubicBezTo>
                      <a:pt x="36" y="335"/>
                      <a:pt x="32" y="333"/>
                      <a:pt x="32" y="330"/>
                    </a:cubicBezTo>
                    <a:cubicBezTo>
                      <a:pt x="33" y="328"/>
                      <a:pt x="36" y="335"/>
                      <a:pt x="36" y="333"/>
                    </a:cubicBezTo>
                    <a:cubicBezTo>
                      <a:pt x="32" y="326"/>
                      <a:pt x="30" y="331"/>
                      <a:pt x="27" y="325"/>
                    </a:cubicBezTo>
                    <a:cubicBezTo>
                      <a:pt x="27" y="328"/>
                      <a:pt x="24" y="327"/>
                      <a:pt x="22" y="324"/>
                    </a:cubicBezTo>
                    <a:cubicBezTo>
                      <a:pt x="19" y="317"/>
                      <a:pt x="24" y="327"/>
                      <a:pt x="25" y="323"/>
                    </a:cubicBezTo>
                    <a:cubicBezTo>
                      <a:pt x="23" y="321"/>
                      <a:pt x="23" y="321"/>
                      <a:pt x="23" y="321"/>
                    </a:cubicBezTo>
                    <a:cubicBezTo>
                      <a:pt x="25" y="316"/>
                      <a:pt x="31" y="327"/>
                      <a:pt x="32" y="322"/>
                    </a:cubicBezTo>
                    <a:cubicBezTo>
                      <a:pt x="30" y="320"/>
                      <a:pt x="30" y="320"/>
                      <a:pt x="30" y="320"/>
                    </a:cubicBezTo>
                    <a:cubicBezTo>
                      <a:pt x="31" y="320"/>
                      <a:pt x="32" y="321"/>
                      <a:pt x="33" y="319"/>
                    </a:cubicBezTo>
                    <a:cubicBezTo>
                      <a:pt x="30" y="319"/>
                      <a:pt x="30" y="313"/>
                      <a:pt x="29" y="312"/>
                    </a:cubicBezTo>
                    <a:cubicBezTo>
                      <a:pt x="27" y="312"/>
                      <a:pt x="30" y="315"/>
                      <a:pt x="29" y="315"/>
                    </a:cubicBezTo>
                    <a:cubicBezTo>
                      <a:pt x="27" y="312"/>
                      <a:pt x="24" y="311"/>
                      <a:pt x="24" y="306"/>
                    </a:cubicBezTo>
                    <a:cubicBezTo>
                      <a:pt x="26" y="308"/>
                      <a:pt x="26" y="304"/>
                      <a:pt x="27" y="305"/>
                    </a:cubicBezTo>
                    <a:cubicBezTo>
                      <a:pt x="27" y="303"/>
                      <a:pt x="25" y="305"/>
                      <a:pt x="25" y="301"/>
                    </a:cubicBezTo>
                    <a:cubicBezTo>
                      <a:pt x="26" y="301"/>
                      <a:pt x="26" y="301"/>
                      <a:pt x="26" y="301"/>
                    </a:cubicBezTo>
                    <a:cubicBezTo>
                      <a:pt x="23" y="289"/>
                      <a:pt x="22" y="272"/>
                      <a:pt x="18" y="260"/>
                    </a:cubicBezTo>
                    <a:cubicBezTo>
                      <a:pt x="20" y="258"/>
                      <a:pt x="20" y="254"/>
                      <a:pt x="21" y="247"/>
                    </a:cubicBezTo>
                    <a:cubicBezTo>
                      <a:pt x="21" y="250"/>
                      <a:pt x="19" y="247"/>
                      <a:pt x="19" y="246"/>
                    </a:cubicBezTo>
                    <a:cubicBezTo>
                      <a:pt x="21" y="242"/>
                      <a:pt x="21" y="242"/>
                      <a:pt x="21" y="242"/>
                    </a:cubicBezTo>
                    <a:cubicBezTo>
                      <a:pt x="23" y="239"/>
                      <a:pt x="22" y="233"/>
                      <a:pt x="21" y="230"/>
                    </a:cubicBezTo>
                    <a:cubicBezTo>
                      <a:pt x="22" y="229"/>
                      <a:pt x="22" y="229"/>
                      <a:pt x="23" y="229"/>
                    </a:cubicBezTo>
                    <a:cubicBezTo>
                      <a:pt x="24" y="225"/>
                      <a:pt x="22" y="225"/>
                      <a:pt x="22" y="224"/>
                    </a:cubicBezTo>
                    <a:cubicBezTo>
                      <a:pt x="23" y="221"/>
                      <a:pt x="23" y="221"/>
                      <a:pt x="23" y="221"/>
                    </a:cubicBezTo>
                    <a:cubicBezTo>
                      <a:pt x="22" y="221"/>
                      <a:pt x="22" y="221"/>
                      <a:pt x="22" y="221"/>
                    </a:cubicBezTo>
                    <a:cubicBezTo>
                      <a:pt x="22" y="217"/>
                      <a:pt x="23" y="213"/>
                      <a:pt x="25" y="213"/>
                    </a:cubicBezTo>
                    <a:cubicBezTo>
                      <a:pt x="25" y="212"/>
                      <a:pt x="25" y="211"/>
                      <a:pt x="24" y="212"/>
                    </a:cubicBezTo>
                    <a:cubicBezTo>
                      <a:pt x="26" y="209"/>
                      <a:pt x="28" y="200"/>
                      <a:pt x="29" y="193"/>
                    </a:cubicBezTo>
                    <a:cubicBezTo>
                      <a:pt x="28" y="196"/>
                      <a:pt x="27" y="196"/>
                      <a:pt x="26" y="196"/>
                    </a:cubicBezTo>
                    <a:cubicBezTo>
                      <a:pt x="24" y="194"/>
                      <a:pt x="27" y="194"/>
                      <a:pt x="26" y="191"/>
                    </a:cubicBezTo>
                    <a:cubicBezTo>
                      <a:pt x="27" y="192"/>
                      <a:pt x="28" y="189"/>
                      <a:pt x="28" y="192"/>
                    </a:cubicBezTo>
                    <a:cubicBezTo>
                      <a:pt x="33" y="185"/>
                      <a:pt x="36" y="173"/>
                      <a:pt x="40" y="164"/>
                    </a:cubicBezTo>
                    <a:cubicBezTo>
                      <a:pt x="40" y="162"/>
                      <a:pt x="40" y="162"/>
                      <a:pt x="39" y="161"/>
                    </a:cubicBezTo>
                    <a:cubicBezTo>
                      <a:pt x="45" y="156"/>
                      <a:pt x="47" y="148"/>
                      <a:pt x="51" y="142"/>
                    </a:cubicBezTo>
                    <a:cubicBezTo>
                      <a:pt x="49" y="143"/>
                      <a:pt x="48" y="139"/>
                      <a:pt x="50" y="136"/>
                    </a:cubicBezTo>
                    <a:cubicBezTo>
                      <a:pt x="51" y="131"/>
                      <a:pt x="53" y="136"/>
                      <a:pt x="56" y="133"/>
                    </a:cubicBezTo>
                    <a:cubicBezTo>
                      <a:pt x="57" y="131"/>
                      <a:pt x="59" y="128"/>
                      <a:pt x="60" y="127"/>
                    </a:cubicBezTo>
                    <a:cubicBezTo>
                      <a:pt x="60" y="127"/>
                      <a:pt x="60" y="127"/>
                      <a:pt x="60" y="127"/>
                    </a:cubicBezTo>
                    <a:cubicBezTo>
                      <a:pt x="61" y="125"/>
                      <a:pt x="63" y="121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7" y="118"/>
                      <a:pt x="69" y="117"/>
                      <a:pt x="71" y="115"/>
                    </a:cubicBezTo>
                    <a:cubicBezTo>
                      <a:pt x="70" y="113"/>
                      <a:pt x="75" y="109"/>
                      <a:pt x="74" y="107"/>
                    </a:cubicBezTo>
                    <a:cubicBezTo>
                      <a:pt x="75" y="107"/>
                      <a:pt x="74" y="107"/>
                      <a:pt x="75" y="107"/>
                    </a:cubicBezTo>
                    <a:cubicBezTo>
                      <a:pt x="74" y="106"/>
                      <a:pt x="74" y="106"/>
                      <a:pt x="74" y="106"/>
                    </a:cubicBezTo>
                    <a:cubicBezTo>
                      <a:pt x="78" y="103"/>
                      <a:pt x="78" y="103"/>
                      <a:pt x="78" y="103"/>
                    </a:cubicBezTo>
                    <a:cubicBezTo>
                      <a:pt x="78" y="104"/>
                      <a:pt x="78" y="105"/>
                      <a:pt x="78" y="106"/>
                    </a:cubicBezTo>
                    <a:cubicBezTo>
                      <a:pt x="82" y="103"/>
                      <a:pt x="78" y="104"/>
                      <a:pt x="79" y="101"/>
                    </a:cubicBezTo>
                    <a:cubicBezTo>
                      <a:pt x="81" y="98"/>
                      <a:pt x="82" y="99"/>
                      <a:pt x="84" y="99"/>
                    </a:cubicBezTo>
                    <a:cubicBezTo>
                      <a:pt x="84" y="100"/>
                      <a:pt x="82" y="100"/>
                      <a:pt x="81" y="101"/>
                    </a:cubicBezTo>
                    <a:cubicBezTo>
                      <a:pt x="81" y="103"/>
                      <a:pt x="83" y="100"/>
                      <a:pt x="84" y="101"/>
                    </a:cubicBezTo>
                    <a:cubicBezTo>
                      <a:pt x="85" y="100"/>
                      <a:pt x="84" y="98"/>
                      <a:pt x="86" y="97"/>
                    </a:cubicBezTo>
                    <a:cubicBezTo>
                      <a:pt x="88" y="96"/>
                      <a:pt x="92" y="92"/>
                      <a:pt x="92" y="93"/>
                    </a:cubicBezTo>
                    <a:cubicBezTo>
                      <a:pt x="93" y="91"/>
                      <a:pt x="95" y="90"/>
                      <a:pt x="96" y="88"/>
                    </a:cubicBezTo>
                    <a:cubicBezTo>
                      <a:pt x="94" y="89"/>
                      <a:pt x="91" y="91"/>
                      <a:pt x="90" y="91"/>
                    </a:cubicBezTo>
                    <a:cubicBezTo>
                      <a:pt x="91" y="90"/>
                      <a:pt x="94" y="87"/>
                      <a:pt x="94" y="87"/>
                    </a:cubicBezTo>
                    <a:cubicBezTo>
                      <a:pt x="94" y="88"/>
                      <a:pt x="94" y="88"/>
                      <a:pt x="94" y="88"/>
                    </a:cubicBezTo>
                    <a:cubicBezTo>
                      <a:pt x="94" y="87"/>
                      <a:pt x="99" y="84"/>
                      <a:pt x="96" y="85"/>
                    </a:cubicBezTo>
                    <a:cubicBezTo>
                      <a:pt x="100" y="84"/>
                      <a:pt x="100" y="84"/>
                      <a:pt x="100" y="84"/>
                    </a:cubicBezTo>
                    <a:cubicBezTo>
                      <a:pt x="100" y="82"/>
                      <a:pt x="103" y="80"/>
                      <a:pt x="105" y="78"/>
                    </a:cubicBezTo>
                    <a:cubicBezTo>
                      <a:pt x="106" y="80"/>
                      <a:pt x="106" y="82"/>
                      <a:pt x="110" y="80"/>
                    </a:cubicBezTo>
                    <a:cubicBezTo>
                      <a:pt x="113" y="76"/>
                      <a:pt x="113" y="76"/>
                      <a:pt x="113" y="76"/>
                    </a:cubicBezTo>
                    <a:cubicBezTo>
                      <a:pt x="115" y="74"/>
                      <a:pt x="116" y="74"/>
                      <a:pt x="116" y="75"/>
                    </a:cubicBezTo>
                    <a:cubicBezTo>
                      <a:pt x="124" y="71"/>
                      <a:pt x="121" y="66"/>
                      <a:pt x="128" y="64"/>
                    </a:cubicBezTo>
                    <a:cubicBezTo>
                      <a:pt x="126" y="67"/>
                      <a:pt x="129" y="66"/>
                      <a:pt x="132" y="65"/>
                    </a:cubicBezTo>
                    <a:cubicBezTo>
                      <a:pt x="131" y="65"/>
                      <a:pt x="131" y="64"/>
                      <a:pt x="132" y="63"/>
                    </a:cubicBezTo>
                    <a:cubicBezTo>
                      <a:pt x="131" y="63"/>
                      <a:pt x="132" y="65"/>
                      <a:pt x="129" y="65"/>
                    </a:cubicBezTo>
                    <a:cubicBezTo>
                      <a:pt x="128" y="65"/>
                      <a:pt x="131" y="63"/>
                      <a:pt x="132" y="62"/>
                    </a:cubicBezTo>
                    <a:cubicBezTo>
                      <a:pt x="139" y="63"/>
                      <a:pt x="150" y="53"/>
                      <a:pt x="160" y="50"/>
                    </a:cubicBezTo>
                    <a:cubicBezTo>
                      <a:pt x="158" y="48"/>
                      <a:pt x="163" y="48"/>
                      <a:pt x="164" y="46"/>
                    </a:cubicBezTo>
                    <a:cubicBezTo>
                      <a:pt x="165" y="49"/>
                      <a:pt x="169" y="43"/>
                      <a:pt x="172" y="44"/>
                    </a:cubicBezTo>
                    <a:cubicBezTo>
                      <a:pt x="170" y="42"/>
                      <a:pt x="170" y="42"/>
                      <a:pt x="170" y="42"/>
                    </a:cubicBezTo>
                    <a:cubicBezTo>
                      <a:pt x="176" y="41"/>
                      <a:pt x="177" y="34"/>
                      <a:pt x="182" y="36"/>
                    </a:cubicBezTo>
                    <a:cubicBezTo>
                      <a:pt x="185" y="35"/>
                      <a:pt x="182" y="38"/>
                      <a:pt x="181" y="39"/>
                    </a:cubicBezTo>
                    <a:cubicBezTo>
                      <a:pt x="186" y="40"/>
                      <a:pt x="191" y="32"/>
                      <a:pt x="196" y="34"/>
                    </a:cubicBezTo>
                    <a:cubicBezTo>
                      <a:pt x="196" y="33"/>
                      <a:pt x="194" y="32"/>
                      <a:pt x="197" y="30"/>
                    </a:cubicBezTo>
                    <a:cubicBezTo>
                      <a:pt x="201" y="30"/>
                      <a:pt x="207" y="29"/>
                      <a:pt x="207" y="29"/>
                    </a:cubicBezTo>
                    <a:cubicBezTo>
                      <a:pt x="209" y="28"/>
                      <a:pt x="210" y="27"/>
                      <a:pt x="213" y="27"/>
                    </a:cubicBezTo>
                    <a:cubicBezTo>
                      <a:pt x="213" y="28"/>
                      <a:pt x="212" y="28"/>
                      <a:pt x="211" y="29"/>
                    </a:cubicBezTo>
                    <a:cubicBezTo>
                      <a:pt x="215" y="28"/>
                      <a:pt x="219" y="26"/>
                      <a:pt x="222" y="24"/>
                    </a:cubicBezTo>
                    <a:cubicBezTo>
                      <a:pt x="225" y="26"/>
                      <a:pt x="233" y="23"/>
                      <a:pt x="238" y="23"/>
                    </a:cubicBezTo>
                    <a:cubicBezTo>
                      <a:pt x="241" y="20"/>
                      <a:pt x="247" y="23"/>
                      <a:pt x="247" y="20"/>
                    </a:cubicBezTo>
                    <a:cubicBezTo>
                      <a:pt x="247" y="20"/>
                      <a:pt x="247" y="20"/>
                      <a:pt x="248" y="21"/>
                    </a:cubicBezTo>
                    <a:cubicBezTo>
                      <a:pt x="249" y="19"/>
                      <a:pt x="251" y="17"/>
                      <a:pt x="253" y="17"/>
                    </a:cubicBezTo>
                    <a:cubicBezTo>
                      <a:pt x="253" y="19"/>
                      <a:pt x="253" y="19"/>
                      <a:pt x="253" y="19"/>
                    </a:cubicBezTo>
                    <a:cubicBezTo>
                      <a:pt x="252" y="22"/>
                      <a:pt x="260" y="19"/>
                      <a:pt x="261" y="20"/>
                    </a:cubicBezTo>
                    <a:cubicBezTo>
                      <a:pt x="258" y="19"/>
                      <a:pt x="263" y="20"/>
                      <a:pt x="263" y="18"/>
                    </a:cubicBezTo>
                    <a:cubicBezTo>
                      <a:pt x="266" y="18"/>
                      <a:pt x="266" y="18"/>
                      <a:pt x="266" y="18"/>
                    </a:cubicBezTo>
                    <a:cubicBezTo>
                      <a:pt x="271" y="17"/>
                      <a:pt x="267" y="17"/>
                      <a:pt x="273" y="16"/>
                    </a:cubicBezTo>
                    <a:cubicBezTo>
                      <a:pt x="276" y="16"/>
                      <a:pt x="274" y="19"/>
                      <a:pt x="273" y="19"/>
                    </a:cubicBezTo>
                    <a:cubicBezTo>
                      <a:pt x="275" y="20"/>
                      <a:pt x="278" y="19"/>
                      <a:pt x="281" y="19"/>
                    </a:cubicBezTo>
                    <a:cubicBezTo>
                      <a:pt x="280" y="18"/>
                      <a:pt x="280" y="18"/>
                      <a:pt x="281" y="18"/>
                    </a:cubicBezTo>
                    <a:cubicBezTo>
                      <a:pt x="281" y="18"/>
                      <a:pt x="281" y="18"/>
                      <a:pt x="281" y="19"/>
                    </a:cubicBezTo>
                    <a:cubicBezTo>
                      <a:pt x="282" y="18"/>
                      <a:pt x="283" y="18"/>
                      <a:pt x="285" y="18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3" y="19"/>
                      <a:pt x="282" y="19"/>
                      <a:pt x="281" y="19"/>
                    </a:cubicBezTo>
                    <a:cubicBezTo>
                      <a:pt x="282" y="19"/>
                      <a:pt x="283" y="19"/>
                      <a:pt x="284" y="19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6" y="19"/>
                      <a:pt x="287" y="19"/>
                      <a:pt x="288" y="20"/>
                    </a:cubicBezTo>
                    <a:cubicBezTo>
                      <a:pt x="287" y="21"/>
                      <a:pt x="287" y="21"/>
                      <a:pt x="287" y="21"/>
                    </a:cubicBezTo>
                    <a:cubicBezTo>
                      <a:pt x="289" y="22"/>
                      <a:pt x="294" y="20"/>
                      <a:pt x="294" y="20"/>
                    </a:cubicBezTo>
                    <a:cubicBezTo>
                      <a:pt x="303" y="22"/>
                      <a:pt x="318" y="23"/>
                      <a:pt x="322" y="24"/>
                    </a:cubicBezTo>
                    <a:cubicBezTo>
                      <a:pt x="319" y="23"/>
                      <a:pt x="318" y="24"/>
                      <a:pt x="320" y="24"/>
                    </a:cubicBezTo>
                    <a:cubicBezTo>
                      <a:pt x="323" y="25"/>
                      <a:pt x="326" y="24"/>
                      <a:pt x="326" y="25"/>
                    </a:cubicBezTo>
                    <a:cubicBezTo>
                      <a:pt x="329" y="25"/>
                      <a:pt x="328" y="27"/>
                      <a:pt x="332" y="28"/>
                    </a:cubicBezTo>
                    <a:cubicBezTo>
                      <a:pt x="332" y="29"/>
                      <a:pt x="333" y="27"/>
                      <a:pt x="332" y="27"/>
                    </a:cubicBezTo>
                    <a:cubicBezTo>
                      <a:pt x="337" y="31"/>
                      <a:pt x="347" y="31"/>
                      <a:pt x="354" y="36"/>
                    </a:cubicBezTo>
                    <a:cubicBezTo>
                      <a:pt x="353" y="36"/>
                      <a:pt x="352" y="36"/>
                      <a:pt x="351" y="37"/>
                    </a:cubicBezTo>
                    <a:cubicBezTo>
                      <a:pt x="357" y="38"/>
                      <a:pt x="363" y="41"/>
                      <a:pt x="369" y="42"/>
                    </a:cubicBezTo>
                    <a:cubicBezTo>
                      <a:pt x="368" y="42"/>
                      <a:pt x="368" y="43"/>
                      <a:pt x="366" y="43"/>
                    </a:cubicBezTo>
                    <a:cubicBezTo>
                      <a:pt x="369" y="44"/>
                      <a:pt x="372" y="46"/>
                      <a:pt x="375" y="47"/>
                    </a:cubicBezTo>
                    <a:cubicBezTo>
                      <a:pt x="375" y="47"/>
                      <a:pt x="375" y="47"/>
                      <a:pt x="375" y="47"/>
                    </a:cubicBezTo>
                    <a:cubicBezTo>
                      <a:pt x="373" y="44"/>
                      <a:pt x="378" y="46"/>
                      <a:pt x="381" y="48"/>
                    </a:cubicBezTo>
                    <a:cubicBezTo>
                      <a:pt x="380" y="48"/>
                      <a:pt x="380" y="48"/>
                      <a:pt x="380" y="48"/>
                    </a:cubicBezTo>
                    <a:cubicBezTo>
                      <a:pt x="384" y="51"/>
                      <a:pt x="385" y="50"/>
                      <a:pt x="388" y="53"/>
                    </a:cubicBezTo>
                    <a:cubicBezTo>
                      <a:pt x="390" y="55"/>
                      <a:pt x="386" y="52"/>
                      <a:pt x="386" y="53"/>
                    </a:cubicBezTo>
                    <a:cubicBezTo>
                      <a:pt x="386" y="56"/>
                      <a:pt x="393" y="61"/>
                      <a:pt x="394" y="62"/>
                    </a:cubicBezTo>
                    <a:cubicBezTo>
                      <a:pt x="395" y="62"/>
                      <a:pt x="396" y="63"/>
                      <a:pt x="397" y="62"/>
                    </a:cubicBezTo>
                    <a:cubicBezTo>
                      <a:pt x="400" y="64"/>
                      <a:pt x="397" y="64"/>
                      <a:pt x="399" y="66"/>
                    </a:cubicBezTo>
                    <a:cubicBezTo>
                      <a:pt x="409" y="69"/>
                      <a:pt x="409" y="69"/>
                      <a:pt x="409" y="69"/>
                    </a:cubicBezTo>
                    <a:cubicBezTo>
                      <a:pt x="408" y="69"/>
                      <a:pt x="410" y="73"/>
                      <a:pt x="407" y="71"/>
                    </a:cubicBezTo>
                    <a:cubicBezTo>
                      <a:pt x="412" y="76"/>
                      <a:pt x="417" y="77"/>
                      <a:pt x="422" y="80"/>
                    </a:cubicBezTo>
                    <a:cubicBezTo>
                      <a:pt x="423" y="82"/>
                      <a:pt x="428" y="87"/>
                      <a:pt x="430" y="89"/>
                    </a:cubicBezTo>
                    <a:cubicBezTo>
                      <a:pt x="429" y="90"/>
                      <a:pt x="428" y="87"/>
                      <a:pt x="427" y="87"/>
                    </a:cubicBezTo>
                    <a:cubicBezTo>
                      <a:pt x="428" y="91"/>
                      <a:pt x="428" y="91"/>
                      <a:pt x="428" y="91"/>
                    </a:cubicBezTo>
                    <a:cubicBezTo>
                      <a:pt x="425" y="87"/>
                      <a:pt x="427" y="93"/>
                      <a:pt x="424" y="91"/>
                    </a:cubicBezTo>
                    <a:cubicBezTo>
                      <a:pt x="428" y="94"/>
                      <a:pt x="432" y="102"/>
                      <a:pt x="435" y="107"/>
                    </a:cubicBezTo>
                    <a:cubicBezTo>
                      <a:pt x="435" y="102"/>
                      <a:pt x="440" y="113"/>
                      <a:pt x="443" y="111"/>
                    </a:cubicBezTo>
                    <a:cubicBezTo>
                      <a:pt x="447" y="117"/>
                      <a:pt x="443" y="115"/>
                      <a:pt x="443" y="118"/>
                    </a:cubicBezTo>
                    <a:cubicBezTo>
                      <a:pt x="448" y="124"/>
                      <a:pt x="451" y="130"/>
                      <a:pt x="453" y="136"/>
                    </a:cubicBezTo>
                    <a:cubicBezTo>
                      <a:pt x="453" y="136"/>
                      <a:pt x="453" y="136"/>
                      <a:pt x="453" y="136"/>
                    </a:cubicBezTo>
                    <a:cubicBezTo>
                      <a:pt x="456" y="141"/>
                      <a:pt x="459" y="150"/>
                      <a:pt x="464" y="155"/>
                    </a:cubicBezTo>
                    <a:cubicBezTo>
                      <a:pt x="463" y="154"/>
                      <a:pt x="463" y="155"/>
                      <a:pt x="462" y="154"/>
                    </a:cubicBezTo>
                    <a:cubicBezTo>
                      <a:pt x="463" y="160"/>
                      <a:pt x="465" y="154"/>
                      <a:pt x="466" y="161"/>
                    </a:cubicBezTo>
                    <a:cubicBezTo>
                      <a:pt x="465" y="160"/>
                      <a:pt x="465" y="160"/>
                      <a:pt x="465" y="160"/>
                    </a:cubicBezTo>
                    <a:cubicBezTo>
                      <a:pt x="467" y="164"/>
                      <a:pt x="467" y="169"/>
                      <a:pt x="470" y="173"/>
                    </a:cubicBezTo>
                    <a:cubicBezTo>
                      <a:pt x="469" y="174"/>
                      <a:pt x="469" y="173"/>
                      <a:pt x="468" y="172"/>
                    </a:cubicBezTo>
                    <a:cubicBezTo>
                      <a:pt x="470" y="177"/>
                      <a:pt x="471" y="182"/>
                      <a:pt x="474" y="186"/>
                    </a:cubicBezTo>
                    <a:cubicBezTo>
                      <a:pt x="473" y="186"/>
                      <a:pt x="472" y="186"/>
                      <a:pt x="471" y="184"/>
                    </a:cubicBezTo>
                    <a:cubicBezTo>
                      <a:pt x="471" y="189"/>
                      <a:pt x="474" y="189"/>
                      <a:pt x="474" y="193"/>
                    </a:cubicBezTo>
                    <a:cubicBezTo>
                      <a:pt x="475" y="194"/>
                      <a:pt x="474" y="197"/>
                      <a:pt x="474" y="196"/>
                    </a:cubicBezTo>
                    <a:cubicBezTo>
                      <a:pt x="475" y="198"/>
                      <a:pt x="476" y="205"/>
                      <a:pt x="477" y="207"/>
                    </a:cubicBezTo>
                    <a:cubicBezTo>
                      <a:pt x="476" y="208"/>
                      <a:pt x="476" y="209"/>
                      <a:pt x="475" y="212"/>
                    </a:cubicBezTo>
                    <a:cubicBezTo>
                      <a:pt x="478" y="236"/>
                      <a:pt x="473" y="260"/>
                      <a:pt x="467" y="283"/>
                    </a:cubicBezTo>
                    <a:cubicBezTo>
                      <a:pt x="463" y="286"/>
                      <a:pt x="467" y="277"/>
                      <a:pt x="464" y="279"/>
                    </a:cubicBezTo>
                    <a:cubicBezTo>
                      <a:pt x="467" y="280"/>
                      <a:pt x="464" y="283"/>
                      <a:pt x="461" y="290"/>
                    </a:cubicBezTo>
                    <a:cubicBezTo>
                      <a:pt x="461" y="290"/>
                      <a:pt x="461" y="290"/>
                      <a:pt x="461" y="290"/>
                    </a:cubicBezTo>
                    <a:cubicBezTo>
                      <a:pt x="460" y="293"/>
                      <a:pt x="458" y="294"/>
                      <a:pt x="457" y="297"/>
                    </a:cubicBezTo>
                    <a:cubicBezTo>
                      <a:pt x="458" y="297"/>
                      <a:pt x="458" y="297"/>
                      <a:pt x="458" y="297"/>
                    </a:cubicBezTo>
                    <a:cubicBezTo>
                      <a:pt x="458" y="301"/>
                      <a:pt x="452" y="303"/>
                      <a:pt x="453" y="306"/>
                    </a:cubicBezTo>
                    <a:cubicBezTo>
                      <a:pt x="451" y="307"/>
                      <a:pt x="451" y="307"/>
                      <a:pt x="451" y="307"/>
                    </a:cubicBezTo>
                    <a:cubicBezTo>
                      <a:pt x="451" y="312"/>
                      <a:pt x="447" y="312"/>
                      <a:pt x="447" y="316"/>
                    </a:cubicBezTo>
                    <a:cubicBezTo>
                      <a:pt x="447" y="316"/>
                      <a:pt x="447" y="316"/>
                      <a:pt x="447" y="316"/>
                    </a:cubicBezTo>
                    <a:cubicBezTo>
                      <a:pt x="443" y="320"/>
                      <a:pt x="442" y="327"/>
                      <a:pt x="439" y="328"/>
                    </a:cubicBezTo>
                    <a:cubicBezTo>
                      <a:pt x="437" y="332"/>
                      <a:pt x="434" y="337"/>
                      <a:pt x="435" y="339"/>
                    </a:cubicBezTo>
                    <a:cubicBezTo>
                      <a:pt x="433" y="339"/>
                      <a:pt x="433" y="338"/>
                      <a:pt x="433" y="337"/>
                    </a:cubicBezTo>
                    <a:cubicBezTo>
                      <a:pt x="422" y="352"/>
                      <a:pt x="406" y="365"/>
                      <a:pt x="395" y="377"/>
                    </a:cubicBezTo>
                    <a:cubicBezTo>
                      <a:pt x="394" y="378"/>
                      <a:pt x="395" y="377"/>
                      <a:pt x="395" y="376"/>
                    </a:cubicBezTo>
                    <a:cubicBezTo>
                      <a:pt x="389" y="385"/>
                      <a:pt x="378" y="390"/>
                      <a:pt x="378" y="398"/>
                    </a:cubicBezTo>
                    <a:cubicBezTo>
                      <a:pt x="377" y="402"/>
                      <a:pt x="377" y="402"/>
                      <a:pt x="377" y="402"/>
                    </a:cubicBezTo>
                    <a:cubicBezTo>
                      <a:pt x="375" y="403"/>
                      <a:pt x="375" y="402"/>
                      <a:pt x="373" y="403"/>
                    </a:cubicBezTo>
                    <a:cubicBezTo>
                      <a:pt x="373" y="406"/>
                      <a:pt x="368" y="411"/>
                      <a:pt x="369" y="413"/>
                    </a:cubicBezTo>
                    <a:cubicBezTo>
                      <a:pt x="368" y="414"/>
                      <a:pt x="369" y="412"/>
                      <a:pt x="368" y="412"/>
                    </a:cubicBezTo>
                    <a:cubicBezTo>
                      <a:pt x="365" y="416"/>
                      <a:pt x="365" y="422"/>
                      <a:pt x="363" y="426"/>
                    </a:cubicBezTo>
                    <a:cubicBezTo>
                      <a:pt x="363" y="424"/>
                      <a:pt x="363" y="424"/>
                      <a:pt x="363" y="424"/>
                    </a:cubicBezTo>
                    <a:cubicBezTo>
                      <a:pt x="349" y="443"/>
                      <a:pt x="340" y="473"/>
                      <a:pt x="342" y="493"/>
                    </a:cubicBezTo>
                    <a:cubicBezTo>
                      <a:pt x="343" y="498"/>
                      <a:pt x="340" y="495"/>
                      <a:pt x="340" y="497"/>
                    </a:cubicBezTo>
                    <a:cubicBezTo>
                      <a:pt x="342" y="517"/>
                      <a:pt x="338" y="542"/>
                      <a:pt x="349" y="558"/>
                    </a:cubicBezTo>
                    <a:cubicBezTo>
                      <a:pt x="355" y="570"/>
                      <a:pt x="363" y="573"/>
                      <a:pt x="363" y="573"/>
                    </a:cubicBezTo>
                    <a:cubicBezTo>
                      <a:pt x="346" y="542"/>
                      <a:pt x="349" y="513"/>
                      <a:pt x="356" y="481"/>
                    </a:cubicBezTo>
                    <a:cubicBezTo>
                      <a:pt x="356" y="470"/>
                      <a:pt x="359" y="457"/>
                      <a:pt x="363" y="448"/>
                    </a:cubicBezTo>
                    <a:cubicBezTo>
                      <a:pt x="376" y="404"/>
                      <a:pt x="410" y="388"/>
                      <a:pt x="444" y="349"/>
                    </a:cubicBezTo>
                    <a:cubicBezTo>
                      <a:pt x="442" y="350"/>
                      <a:pt x="443" y="348"/>
                      <a:pt x="444" y="346"/>
                    </a:cubicBezTo>
                    <a:cubicBezTo>
                      <a:pt x="445" y="345"/>
                      <a:pt x="445" y="345"/>
                      <a:pt x="445" y="345"/>
                    </a:cubicBezTo>
                    <a:cubicBezTo>
                      <a:pt x="446" y="342"/>
                      <a:pt x="446" y="342"/>
                      <a:pt x="446" y="342"/>
                    </a:cubicBezTo>
                    <a:cubicBezTo>
                      <a:pt x="448" y="339"/>
                      <a:pt x="449" y="341"/>
                      <a:pt x="447" y="344"/>
                    </a:cubicBezTo>
                    <a:cubicBezTo>
                      <a:pt x="459" y="329"/>
                      <a:pt x="467" y="314"/>
                      <a:pt x="475" y="297"/>
                    </a:cubicBezTo>
                    <a:cubicBezTo>
                      <a:pt x="474" y="295"/>
                      <a:pt x="479" y="288"/>
                      <a:pt x="477" y="286"/>
                    </a:cubicBezTo>
                    <a:cubicBezTo>
                      <a:pt x="478" y="286"/>
                      <a:pt x="478" y="286"/>
                      <a:pt x="478" y="287"/>
                    </a:cubicBezTo>
                    <a:cubicBezTo>
                      <a:pt x="481" y="274"/>
                      <a:pt x="482" y="274"/>
                      <a:pt x="487" y="263"/>
                    </a:cubicBezTo>
                    <a:cubicBezTo>
                      <a:pt x="501" y="211"/>
                      <a:pt x="485" y="161"/>
                      <a:pt x="463" y="1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37" name="Rectangle 77"/>
              <p:cNvSpPr>
                <a:spLocks noChangeArrowheads="1"/>
              </p:cNvSpPr>
              <p:nvPr/>
            </p:nvSpPr>
            <p:spPr bwMode="auto">
              <a:xfrm>
                <a:off x="4586" y="1893"/>
                <a:ext cx="1" cy="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38" name="Freeform 78"/>
              <p:cNvSpPr/>
              <p:nvPr/>
            </p:nvSpPr>
            <p:spPr bwMode="auto">
              <a:xfrm>
                <a:off x="3937" y="2817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39" name="Freeform 79"/>
              <p:cNvSpPr/>
              <p:nvPr/>
            </p:nvSpPr>
            <p:spPr bwMode="auto">
              <a:xfrm>
                <a:off x="4629" y="185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40" name="Freeform 80"/>
              <p:cNvSpPr/>
              <p:nvPr/>
            </p:nvSpPr>
            <p:spPr bwMode="auto">
              <a:xfrm>
                <a:off x="3967" y="2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41" name="Freeform 81"/>
              <p:cNvSpPr/>
              <p:nvPr/>
            </p:nvSpPr>
            <p:spPr bwMode="auto">
              <a:xfrm>
                <a:off x="4618" y="1878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2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42" name="Freeform 82"/>
              <p:cNvSpPr/>
              <p:nvPr/>
            </p:nvSpPr>
            <p:spPr bwMode="auto">
              <a:xfrm>
                <a:off x="3814" y="22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43" name="Freeform 83"/>
              <p:cNvSpPr/>
              <p:nvPr/>
            </p:nvSpPr>
            <p:spPr bwMode="auto">
              <a:xfrm>
                <a:off x="3876" y="24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44" name="Freeform 84"/>
              <p:cNvSpPr/>
              <p:nvPr/>
            </p:nvSpPr>
            <p:spPr bwMode="auto">
              <a:xfrm>
                <a:off x="461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45" name="Freeform 85"/>
              <p:cNvSpPr/>
              <p:nvPr/>
            </p:nvSpPr>
            <p:spPr bwMode="auto">
              <a:xfrm>
                <a:off x="3801" y="227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46" name="Freeform 86"/>
              <p:cNvSpPr/>
              <p:nvPr/>
            </p:nvSpPr>
            <p:spPr bwMode="auto">
              <a:xfrm>
                <a:off x="3808" y="226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47" name="Freeform 87"/>
              <p:cNvSpPr/>
              <p:nvPr/>
            </p:nvSpPr>
            <p:spPr bwMode="auto">
              <a:xfrm>
                <a:off x="3878" y="239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48" name="Freeform 88"/>
              <p:cNvSpPr/>
              <p:nvPr/>
            </p:nvSpPr>
            <p:spPr bwMode="auto">
              <a:xfrm>
                <a:off x="3810" y="2266"/>
                <a:ext cx="6" cy="0"/>
              </a:xfrm>
              <a:custGeom>
                <a:avLst/>
                <a:gdLst>
                  <a:gd name="T0" fmla="*/ 1 w 3"/>
                  <a:gd name="T1" fmla="*/ 0 w 3"/>
                  <a:gd name="T2" fmla="*/ 1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3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49" name="Freeform 89"/>
              <p:cNvSpPr/>
              <p:nvPr/>
            </p:nvSpPr>
            <p:spPr bwMode="auto">
              <a:xfrm>
                <a:off x="3935" y="224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50" name="Freeform 90"/>
              <p:cNvSpPr/>
              <p:nvPr/>
            </p:nvSpPr>
            <p:spPr bwMode="auto">
              <a:xfrm>
                <a:off x="3876" y="221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51" name="Oval 91"/>
              <p:cNvSpPr>
                <a:spLocks noChangeArrowheads="1"/>
              </p:cNvSpPr>
              <p:nvPr/>
            </p:nvSpPr>
            <p:spPr bwMode="auto">
              <a:xfrm>
                <a:off x="3814" y="2266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52" name="Freeform 92"/>
              <p:cNvSpPr/>
              <p:nvPr/>
            </p:nvSpPr>
            <p:spPr bwMode="auto">
              <a:xfrm>
                <a:off x="3801" y="2007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3 h 3"/>
                  <a:gd name="T4" fmla="*/ 1 w 2"/>
                  <a:gd name="T5" fmla="*/ 2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0" y="0"/>
                      <a:pt x="0" y="1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53" name="Freeform 93"/>
              <p:cNvSpPr/>
              <p:nvPr/>
            </p:nvSpPr>
            <p:spPr bwMode="auto">
              <a:xfrm>
                <a:off x="3837" y="24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54" name="Freeform 94"/>
              <p:cNvSpPr/>
              <p:nvPr/>
            </p:nvSpPr>
            <p:spPr bwMode="auto">
              <a:xfrm>
                <a:off x="4398" y="229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55" name="Freeform 95"/>
              <p:cNvSpPr/>
              <p:nvPr/>
            </p:nvSpPr>
            <p:spPr bwMode="auto">
              <a:xfrm>
                <a:off x="4376" y="2249"/>
                <a:ext cx="227" cy="119"/>
              </a:xfrm>
              <a:custGeom>
                <a:avLst/>
                <a:gdLst>
                  <a:gd name="T0" fmla="*/ 90 w 107"/>
                  <a:gd name="T1" fmla="*/ 34 h 56"/>
                  <a:gd name="T2" fmla="*/ 75 w 107"/>
                  <a:gd name="T3" fmla="*/ 23 h 56"/>
                  <a:gd name="T4" fmla="*/ 59 w 107"/>
                  <a:gd name="T5" fmla="*/ 22 h 56"/>
                  <a:gd name="T6" fmla="*/ 54 w 107"/>
                  <a:gd name="T7" fmla="*/ 18 h 56"/>
                  <a:gd name="T8" fmla="*/ 44 w 107"/>
                  <a:gd name="T9" fmla="*/ 13 h 56"/>
                  <a:gd name="T10" fmla="*/ 37 w 107"/>
                  <a:gd name="T11" fmla="*/ 9 h 56"/>
                  <a:gd name="T12" fmla="*/ 30 w 107"/>
                  <a:gd name="T13" fmla="*/ 11 h 56"/>
                  <a:gd name="T14" fmla="*/ 20 w 107"/>
                  <a:gd name="T15" fmla="*/ 8 h 56"/>
                  <a:gd name="T16" fmla="*/ 15 w 107"/>
                  <a:gd name="T17" fmla="*/ 6 h 56"/>
                  <a:gd name="T18" fmla="*/ 9 w 107"/>
                  <a:gd name="T19" fmla="*/ 1 h 56"/>
                  <a:gd name="T20" fmla="*/ 6 w 107"/>
                  <a:gd name="T21" fmla="*/ 1 h 56"/>
                  <a:gd name="T22" fmla="*/ 3 w 107"/>
                  <a:gd name="T23" fmla="*/ 3 h 56"/>
                  <a:gd name="T24" fmla="*/ 0 w 107"/>
                  <a:gd name="T25" fmla="*/ 5 h 56"/>
                  <a:gd name="T26" fmla="*/ 1 w 107"/>
                  <a:gd name="T27" fmla="*/ 8 h 56"/>
                  <a:gd name="T28" fmla="*/ 6 w 107"/>
                  <a:gd name="T29" fmla="*/ 9 h 56"/>
                  <a:gd name="T30" fmla="*/ 8 w 107"/>
                  <a:gd name="T31" fmla="*/ 14 h 56"/>
                  <a:gd name="T32" fmla="*/ 3 w 107"/>
                  <a:gd name="T33" fmla="*/ 19 h 56"/>
                  <a:gd name="T34" fmla="*/ 5 w 107"/>
                  <a:gd name="T35" fmla="*/ 20 h 56"/>
                  <a:gd name="T36" fmla="*/ 8 w 107"/>
                  <a:gd name="T37" fmla="*/ 18 h 56"/>
                  <a:gd name="T38" fmla="*/ 8 w 107"/>
                  <a:gd name="T39" fmla="*/ 20 h 56"/>
                  <a:gd name="T40" fmla="*/ 12 w 107"/>
                  <a:gd name="T41" fmla="*/ 17 h 56"/>
                  <a:gd name="T42" fmla="*/ 11 w 107"/>
                  <a:gd name="T43" fmla="*/ 22 h 56"/>
                  <a:gd name="T44" fmla="*/ 11 w 107"/>
                  <a:gd name="T45" fmla="*/ 25 h 56"/>
                  <a:gd name="T46" fmla="*/ 13 w 107"/>
                  <a:gd name="T47" fmla="*/ 23 h 56"/>
                  <a:gd name="T48" fmla="*/ 14 w 107"/>
                  <a:gd name="T49" fmla="*/ 25 h 56"/>
                  <a:gd name="T50" fmla="*/ 17 w 107"/>
                  <a:gd name="T51" fmla="*/ 22 h 56"/>
                  <a:gd name="T52" fmla="*/ 21 w 107"/>
                  <a:gd name="T53" fmla="*/ 18 h 56"/>
                  <a:gd name="T54" fmla="*/ 20 w 107"/>
                  <a:gd name="T55" fmla="*/ 23 h 56"/>
                  <a:gd name="T56" fmla="*/ 24 w 107"/>
                  <a:gd name="T57" fmla="*/ 26 h 56"/>
                  <a:gd name="T58" fmla="*/ 26 w 107"/>
                  <a:gd name="T59" fmla="*/ 27 h 56"/>
                  <a:gd name="T60" fmla="*/ 28 w 107"/>
                  <a:gd name="T61" fmla="*/ 27 h 56"/>
                  <a:gd name="T62" fmla="*/ 33 w 107"/>
                  <a:gd name="T63" fmla="*/ 29 h 56"/>
                  <a:gd name="T64" fmla="*/ 35 w 107"/>
                  <a:gd name="T65" fmla="*/ 30 h 56"/>
                  <a:gd name="T66" fmla="*/ 36 w 107"/>
                  <a:gd name="T67" fmla="*/ 30 h 56"/>
                  <a:gd name="T68" fmla="*/ 38 w 107"/>
                  <a:gd name="T69" fmla="*/ 28 h 56"/>
                  <a:gd name="T70" fmla="*/ 39 w 107"/>
                  <a:gd name="T71" fmla="*/ 31 h 56"/>
                  <a:gd name="T72" fmla="*/ 41 w 107"/>
                  <a:gd name="T73" fmla="*/ 30 h 56"/>
                  <a:gd name="T74" fmla="*/ 44 w 107"/>
                  <a:gd name="T75" fmla="*/ 33 h 56"/>
                  <a:gd name="T76" fmla="*/ 48 w 107"/>
                  <a:gd name="T77" fmla="*/ 34 h 56"/>
                  <a:gd name="T78" fmla="*/ 50 w 107"/>
                  <a:gd name="T79" fmla="*/ 37 h 56"/>
                  <a:gd name="T80" fmla="*/ 52 w 107"/>
                  <a:gd name="T81" fmla="*/ 36 h 56"/>
                  <a:gd name="T82" fmla="*/ 52 w 107"/>
                  <a:gd name="T83" fmla="*/ 37 h 56"/>
                  <a:gd name="T84" fmla="*/ 55 w 107"/>
                  <a:gd name="T85" fmla="*/ 37 h 56"/>
                  <a:gd name="T86" fmla="*/ 58 w 107"/>
                  <a:gd name="T87" fmla="*/ 38 h 56"/>
                  <a:gd name="T88" fmla="*/ 61 w 107"/>
                  <a:gd name="T89" fmla="*/ 38 h 56"/>
                  <a:gd name="T90" fmla="*/ 67 w 107"/>
                  <a:gd name="T91" fmla="*/ 33 h 56"/>
                  <a:gd name="T92" fmla="*/ 67 w 107"/>
                  <a:gd name="T93" fmla="*/ 38 h 56"/>
                  <a:gd name="T94" fmla="*/ 71 w 107"/>
                  <a:gd name="T95" fmla="*/ 39 h 56"/>
                  <a:gd name="T96" fmla="*/ 73 w 107"/>
                  <a:gd name="T97" fmla="*/ 40 h 56"/>
                  <a:gd name="T98" fmla="*/ 79 w 107"/>
                  <a:gd name="T99" fmla="*/ 44 h 56"/>
                  <a:gd name="T100" fmla="*/ 81 w 107"/>
                  <a:gd name="T101" fmla="*/ 46 h 56"/>
                  <a:gd name="T102" fmla="*/ 90 w 107"/>
                  <a:gd name="T103" fmla="*/ 46 h 56"/>
                  <a:gd name="T104" fmla="*/ 93 w 107"/>
                  <a:gd name="T105" fmla="*/ 47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7" h="56">
                    <a:moveTo>
                      <a:pt x="102" y="41"/>
                    </a:moveTo>
                    <a:cubicBezTo>
                      <a:pt x="101" y="41"/>
                      <a:pt x="100" y="41"/>
                      <a:pt x="100" y="40"/>
                    </a:cubicBezTo>
                    <a:cubicBezTo>
                      <a:pt x="96" y="38"/>
                      <a:pt x="96" y="32"/>
                      <a:pt x="92" y="32"/>
                    </a:cubicBezTo>
                    <a:cubicBezTo>
                      <a:pt x="91" y="33"/>
                      <a:pt x="91" y="34"/>
                      <a:pt x="90" y="34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89" y="34"/>
                      <a:pt x="90" y="33"/>
                      <a:pt x="91" y="33"/>
                    </a:cubicBezTo>
                    <a:cubicBezTo>
                      <a:pt x="89" y="32"/>
                      <a:pt x="88" y="32"/>
                      <a:pt x="87" y="31"/>
                    </a:cubicBezTo>
                    <a:cubicBezTo>
                      <a:pt x="86" y="32"/>
                      <a:pt x="86" y="30"/>
                      <a:pt x="85" y="32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4" y="32"/>
                      <a:pt x="84" y="32"/>
                      <a:pt x="85" y="29"/>
                    </a:cubicBezTo>
                    <a:cubicBezTo>
                      <a:pt x="82" y="25"/>
                      <a:pt x="78" y="26"/>
                      <a:pt x="75" y="23"/>
                    </a:cubicBezTo>
                    <a:cubicBezTo>
                      <a:pt x="72" y="22"/>
                      <a:pt x="68" y="22"/>
                      <a:pt x="64" y="21"/>
                    </a:cubicBezTo>
                    <a:cubicBezTo>
                      <a:pt x="62" y="24"/>
                      <a:pt x="62" y="23"/>
                      <a:pt x="60" y="25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0" y="25"/>
                      <a:pt x="60" y="24"/>
                      <a:pt x="60" y="22"/>
                    </a:cubicBezTo>
                    <a:cubicBezTo>
                      <a:pt x="60" y="23"/>
                      <a:pt x="60" y="22"/>
                      <a:pt x="59" y="24"/>
                    </a:cubicBezTo>
                    <a:cubicBezTo>
                      <a:pt x="58" y="26"/>
                      <a:pt x="60" y="21"/>
                      <a:pt x="59" y="22"/>
                    </a:cubicBezTo>
                    <a:cubicBezTo>
                      <a:pt x="60" y="21"/>
                      <a:pt x="59" y="23"/>
                      <a:pt x="59" y="22"/>
                    </a:cubicBezTo>
                    <a:cubicBezTo>
                      <a:pt x="57" y="24"/>
                      <a:pt x="60" y="22"/>
                      <a:pt x="59" y="19"/>
                    </a:cubicBezTo>
                    <a:cubicBezTo>
                      <a:pt x="57" y="19"/>
                      <a:pt x="55" y="20"/>
                      <a:pt x="54" y="19"/>
                    </a:cubicBezTo>
                    <a:cubicBezTo>
                      <a:pt x="54" y="19"/>
                      <a:pt x="54" y="20"/>
                      <a:pt x="54" y="20"/>
                    </a:cubicBezTo>
                    <a:cubicBezTo>
                      <a:pt x="55" y="17"/>
                      <a:pt x="53" y="21"/>
                      <a:pt x="53" y="19"/>
                    </a:cubicBezTo>
                    <a:cubicBezTo>
                      <a:pt x="53" y="19"/>
                      <a:pt x="53" y="19"/>
                      <a:pt x="54" y="18"/>
                    </a:cubicBezTo>
                    <a:cubicBezTo>
                      <a:pt x="54" y="17"/>
                      <a:pt x="52" y="18"/>
                      <a:pt x="52" y="17"/>
                    </a:cubicBezTo>
                    <a:cubicBezTo>
                      <a:pt x="51" y="18"/>
                      <a:pt x="52" y="15"/>
                      <a:pt x="51" y="16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49" y="18"/>
                      <a:pt x="50" y="13"/>
                      <a:pt x="49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7" y="14"/>
                      <a:pt x="46" y="12"/>
                      <a:pt x="44" y="13"/>
                    </a:cubicBezTo>
                    <a:cubicBezTo>
                      <a:pt x="43" y="13"/>
                      <a:pt x="43" y="10"/>
                      <a:pt x="41" y="11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1" y="11"/>
                      <a:pt x="41" y="11"/>
                    </a:cubicBezTo>
                    <a:cubicBezTo>
                      <a:pt x="40" y="12"/>
                      <a:pt x="40" y="10"/>
                      <a:pt x="39" y="10"/>
                    </a:cubicBezTo>
                    <a:cubicBezTo>
                      <a:pt x="39" y="10"/>
                      <a:pt x="39" y="10"/>
                      <a:pt x="39" y="11"/>
                    </a:cubicBezTo>
                    <a:cubicBezTo>
                      <a:pt x="39" y="9"/>
                      <a:pt x="37" y="11"/>
                      <a:pt x="37" y="9"/>
                    </a:cubicBezTo>
                    <a:cubicBezTo>
                      <a:pt x="35" y="12"/>
                      <a:pt x="35" y="11"/>
                      <a:pt x="35" y="11"/>
                    </a:cubicBezTo>
                    <a:cubicBezTo>
                      <a:pt x="35" y="11"/>
                      <a:pt x="35" y="10"/>
                      <a:pt x="35" y="10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4" y="9"/>
                      <a:pt x="33" y="11"/>
                      <a:pt x="33" y="10"/>
                    </a:cubicBezTo>
                    <a:cubicBezTo>
                      <a:pt x="34" y="8"/>
                      <a:pt x="32" y="10"/>
                      <a:pt x="32" y="9"/>
                    </a:cubicBezTo>
                    <a:cubicBezTo>
                      <a:pt x="31" y="10"/>
                      <a:pt x="30" y="12"/>
                      <a:pt x="30" y="11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0" y="9"/>
                      <a:pt x="30" y="6"/>
                      <a:pt x="27" y="8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6" y="8"/>
                      <a:pt x="25" y="5"/>
                      <a:pt x="23" y="7"/>
                    </a:cubicBezTo>
                    <a:cubicBezTo>
                      <a:pt x="23" y="6"/>
                      <a:pt x="23" y="6"/>
                      <a:pt x="22" y="5"/>
                    </a:cubicBezTo>
                    <a:cubicBezTo>
                      <a:pt x="21" y="7"/>
                      <a:pt x="21" y="6"/>
                      <a:pt x="20" y="8"/>
                    </a:cubicBezTo>
                    <a:cubicBezTo>
                      <a:pt x="19" y="8"/>
                      <a:pt x="20" y="7"/>
                      <a:pt x="20" y="6"/>
                    </a:cubicBezTo>
                    <a:cubicBezTo>
                      <a:pt x="20" y="6"/>
                      <a:pt x="21" y="3"/>
                      <a:pt x="19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8" y="5"/>
                      <a:pt x="17" y="6"/>
                      <a:pt x="17" y="5"/>
                    </a:cubicBezTo>
                    <a:cubicBezTo>
                      <a:pt x="16" y="6"/>
                      <a:pt x="16" y="6"/>
                      <a:pt x="15" y="7"/>
                    </a:cubicBezTo>
                    <a:cubicBezTo>
                      <a:pt x="15" y="7"/>
                      <a:pt x="16" y="5"/>
                      <a:pt x="15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4"/>
                      <a:pt x="14" y="4"/>
                      <a:pt x="13" y="4"/>
                    </a:cubicBezTo>
                    <a:cubicBezTo>
                      <a:pt x="14" y="2"/>
                      <a:pt x="11" y="4"/>
                      <a:pt x="12" y="2"/>
                    </a:cubicBezTo>
                    <a:cubicBezTo>
                      <a:pt x="11" y="3"/>
                      <a:pt x="11" y="1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9" y="2"/>
                      <a:pt x="9" y="1"/>
                    </a:cubicBezTo>
                    <a:cubicBezTo>
                      <a:pt x="8" y="0"/>
                      <a:pt x="7" y="2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5" y="4"/>
                      <a:pt x="4" y="5"/>
                    </a:cubicBezTo>
                    <a:cubicBezTo>
                      <a:pt x="5" y="4"/>
                      <a:pt x="4" y="5"/>
                      <a:pt x="4" y="4"/>
                    </a:cubicBezTo>
                    <a:cubicBezTo>
                      <a:pt x="5" y="3"/>
                      <a:pt x="6" y="2"/>
                      <a:pt x="7" y="1"/>
                    </a:cubicBezTo>
                    <a:cubicBezTo>
                      <a:pt x="7" y="0"/>
                      <a:pt x="5" y="3"/>
                      <a:pt x="6" y="1"/>
                    </a:cubicBezTo>
                    <a:cubicBezTo>
                      <a:pt x="6" y="0"/>
                      <a:pt x="5" y="0"/>
                      <a:pt x="4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4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2" y="4"/>
                      <a:pt x="1" y="5"/>
                      <a:pt x="2" y="3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1" y="3"/>
                      <a:pt x="0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0" y="6"/>
                      <a:pt x="2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3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3" y="5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9"/>
                      <a:pt x="3" y="6"/>
                      <a:pt x="4" y="6"/>
                    </a:cubicBezTo>
                    <a:cubicBezTo>
                      <a:pt x="4" y="7"/>
                      <a:pt x="2" y="9"/>
                      <a:pt x="2" y="10"/>
                    </a:cubicBezTo>
                    <a:cubicBezTo>
                      <a:pt x="2" y="10"/>
                      <a:pt x="4" y="9"/>
                      <a:pt x="3" y="11"/>
                    </a:cubicBezTo>
                    <a:cubicBezTo>
                      <a:pt x="4" y="10"/>
                      <a:pt x="5" y="10"/>
                      <a:pt x="6" y="9"/>
                    </a:cubicBezTo>
                    <a:cubicBezTo>
                      <a:pt x="6" y="9"/>
                      <a:pt x="4" y="11"/>
                      <a:pt x="5" y="11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5" y="12"/>
                      <a:pt x="4" y="13"/>
                      <a:pt x="5" y="11"/>
                    </a:cubicBezTo>
                    <a:cubicBezTo>
                      <a:pt x="6" y="12"/>
                      <a:pt x="6" y="13"/>
                      <a:pt x="7" y="12"/>
                    </a:cubicBezTo>
                    <a:cubicBezTo>
                      <a:pt x="7" y="12"/>
                      <a:pt x="6" y="14"/>
                      <a:pt x="5" y="15"/>
                    </a:cubicBezTo>
                    <a:cubicBezTo>
                      <a:pt x="6" y="13"/>
                      <a:pt x="7" y="13"/>
                      <a:pt x="8" y="14"/>
                    </a:cubicBezTo>
                    <a:cubicBezTo>
                      <a:pt x="9" y="12"/>
                      <a:pt x="8" y="12"/>
                      <a:pt x="9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8" y="14"/>
                      <a:pt x="8" y="14"/>
                    </a:cubicBezTo>
                    <a:cubicBezTo>
                      <a:pt x="6" y="16"/>
                      <a:pt x="8" y="13"/>
                      <a:pt x="6" y="16"/>
                    </a:cubicBezTo>
                    <a:cubicBezTo>
                      <a:pt x="5" y="18"/>
                      <a:pt x="4" y="17"/>
                      <a:pt x="5" y="16"/>
                    </a:cubicBezTo>
                    <a:cubicBezTo>
                      <a:pt x="3" y="18"/>
                      <a:pt x="5" y="17"/>
                      <a:pt x="3" y="19"/>
                    </a:cubicBezTo>
                    <a:cubicBezTo>
                      <a:pt x="4" y="19"/>
                      <a:pt x="5" y="18"/>
                      <a:pt x="5" y="18"/>
                    </a:cubicBezTo>
                    <a:cubicBezTo>
                      <a:pt x="6" y="17"/>
                      <a:pt x="6" y="16"/>
                      <a:pt x="7" y="16"/>
                    </a:cubicBezTo>
                    <a:cubicBezTo>
                      <a:pt x="8" y="14"/>
                      <a:pt x="6" y="17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7" y="18"/>
                      <a:pt x="7" y="18"/>
                    </a:cubicBezTo>
                    <a:cubicBezTo>
                      <a:pt x="5" y="21"/>
                      <a:pt x="6" y="18"/>
                      <a:pt x="5" y="20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19"/>
                      <a:pt x="6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0"/>
                      <a:pt x="7" y="18"/>
                      <a:pt x="7" y="18"/>
                    </a:cubicBezTo>
                    <a:cubicBezTo>
                      <a:pt x="9" y="16"/>
                      <a:pt x="7" y="18"/>
                      <a:pt x="8" y="18"/>
                    </a:cubicBezTo>
                    <a:cubicBezTo>
                      <a:pt x="9" y="16"/>
                      <a:pt x="8" y="18"/>
                      <a:pt x="9" y="16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5"/>
                      <a:pt x="9" y="17"/>
                      <a:pt x="9" y="18"/>
                    </a:cubicBezTo>
                    <a:cubicBezTo>
                      <a:pt x="9" y="18"/>
                      <a:pt x="8" y="18"/>
                      <a:pt x="9" y="17"/>
                    </a:cubicBezTo>
                    <a:cubicBezTo>
                      <a:pt x="7" y="19"/>
                      <a:pt x="7" y="21"/>
                      <a:pt x="6" y="21"/>
                    </a:cubicBezTo>
                    <a:cubicBezTo>
                      <a:pt x="6" y="23"/>
                      <a:pt x="7" y="20"/>
                      <a:pt x="8" y="20"/>
                    </a:cubicBezTo>
                    <a:cubicBezTo>
                      <a:pt x="7" y="21"/>
                      <a:pt x="8" y="19"/>
                      <a:pt x="9" y="18"/>
                    </a:cubicBezTo>
                    <a:cubicBezTo>
                      <a:pt x="12" y="14"/>
                      <a:pt x="7" y="21"/>
                      <a:pt x="8" y="21"/>
                    </a:cubicBezTo>
                    <a:cubicBezTo>
                      <a:pt x="10" y="18"/>
                      <a:pt x="11" y="18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6"/>
                      <a:pt x="13" y="16"/>
                      <a:pt x="11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2"/>
                      <a:pt x="9" y="23"/>
                      <a:pt x="10" y="23"/>
                    </a:cubicBezTo>
                    <a:cubicBezTo>
                      <a:pt x="10" y="22"/>
                      <a:pt x="11" y="20"/>
                      <a:pt x="11" y="20"/>
                    </a:cubicBezTo>
                    <a:cubicBezTo>
                      <a:pt x="12" y="20"/>
                      <a:pt x="11" y="22"/>
                      <a:pt x="11" y="22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3"/>
                      <a:pt x="9" y="24"/>
                      <a:pt x="10" y="24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0"/>
                      <a:pt x="12" y="21"/>
                      <a:pt x="12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2" y="22"/>
                      <a:pt x="10" y="25"/>
                      <a:pt x="11" y="25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4"/>
                      <a:pt x="13" y="22"/>
                      <a:pt x="12" y="24"/>
                    </a:cubicBezTo>
                    <a:cubicBezTo>
                      <a:pt x="14" y="22"/>
                      <a:pt x="12" y="24"/>
                      <a:pt x="13" y="23"/>
                    </a:cubicBezTo>
                    <a:cubicBezTo>
                      <a:pt x="13" y="21"/>
                      <a:pt x="14" y="21"/>
                      <a:pt x="14" y="21"/>
                    </a:cubicBezTo>
                    <a:cubicBezTo>
                      <a:pt x="13" y="24"/>
                      <a:pt x="14" y="22"/>
                      <a:pt x="14" y="22"/>
                    </a:cubicBezTo>
                    <a:cubicBezTo>
                      <a:pt x="14" y="23"/>
                      <a:pt x="14" y="23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3" y="25"/>
                      <a:pt x="15" y="22"/>
                      <a:pt x="15" y="23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5" y="23"/>
                      <a:pt x="16" y="23"/>
                      <a:pt x="16" y="21"/>
                    </a:cubicBezTo>
                    <a:cubicBezTo>
                      <a:pt x="16" y="22"/>
                      <a:pt x="15" y="24"/>
                      <a:pt x="14" y="26"/>
                    </a:cubicBezTo>
                    <a:cubicBezTo>
                      <a:pt x="15" y="24"/>
                      <a:pt x="14" y="27"/>
                      <a:pt x="15" y="25"/>
                    </a:cubicBezTo>
                    <a:cubicBezTo>
                      <a:pt x="15" y="24"/>
                      <a:pt x="16" y="23"/>
                      <a:pt x="17" y="22"/>
                    </a:cubicBezTo>
                    <a:cubicBezTo>
                      <a:pt x="17" y="23"/>
                      <a:pt x="16" y="23"/>
                      <a:pt x="16" y="24"/>
                    </a:cubicBezTo>
                    <a:cubicBezTo>
                      <a:pt x="16" y="24"/>
                      <a:pt x="17" y="23"/>
                      <a:pt x="17" y="22"/>
                    </a:cubicBezTo>
                    <a:cubicBezTo>
                      <a:pt x="17" y="22"/>
                      <a:pt x="19" y="20"/>
                      <a:pt x="18" y="22"/>
                    </a:cubicBezTo>
                    <a:cubicBezTo>
                      <a:pt x="18" y="23"/>
                      <a:pt x="17" y="22"/>
                      <a:pt x="17" y="23"/>
                    </a:cubicBezTo>
                    <a:cubicBezTo>
                      <a:pt x="17" y="24"/>
                      <a:pt x="19" y="20"/>
                      <a:pt x="20" y="20"/>
                    </a:cubicBezTo>
                    <a:cubicBezTo>
                      <a:pt x="20" y="19"/>
                      <a:pt x="22" y="16"/>
                      <a:pt x="22" y="15"/>
                    </a:cubicBezTo>
                    <a:cubicBezTo>
                      <a:pt x="23" y="16"/>
                      <a:pt x="22" y="16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1"/>
                      <a:pt x="18" y="22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8" y="24"/>
                      <a:pt x="18" y="26"/>
                      <a:pt x="18" y="26"/>
                    </a:cubicBezTo>
                    <a:cubicBezTo>
                      <a:pt x="19" y="24"/>
                      <a:pt x="17" y="26"/>
                      <a:pt x="18" y="25"/>
                    </a:cubicBezTo>
                    <a:cubicBezTo>
                      <a:pt x="19" y="25"/>
                      <a:pt x="20" y="22"/>
                      <a:pt x="20" y="23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7"/>
                      <a:pt x="19" y="24"/>
                      <a:pt x="19" y="2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7"/>
                      <a:pt x="21" y="28"/>
                      <a:pt x="23" y="24"/>
                    </a:cubicBezTo>
                    <a:cubicBezTo>
                      <a:pt x="23" y="26"/>
                      <a:pt x="23" y="26"/>
                      <a:pt x="23" y="27"/>
                    </a:cubicBezTo>
                    <a:cubicBezTo>
                      <a:pt x="23" y="27"/>
                      <a:pt x="24" y="26"/>
                      <a:pt x="24" y="26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3" y="29"/>
                      <a:pt x="24" y="27"/>
                      <a:pt x="25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4" y="29"/>
                      <a:pt x="25" y="27"/>
                      <a:pt x="26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7" y="26"/>
                      <a:pt x="26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8"/>
                      <a:pt x="27" y="29"/>
                      <a:pt x="27" y="28"/>
                    </a:cubicBezTo>
                    <a:cubicBezTo>
                      <a:pt x="28" y="28"/>
                      <a:pt x="28" y="27"/>
                      <a:pt x="28" y="26"/>
                    </a:cubicBezTo>
                    <a:cubicBezTo>
                      <a:pt x="29" y="24"/>
                      <a:pt x="28" y="26"/>
                      <a:pt x="29" y="25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30"/>
                      <a:pt x="29" y="28"/>
                      <a:pt x="30" y="29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30"/>
                      <a:pt x="32" y="28"/>
                      <a:pt x="32" y="30"/>
                    </a:cubicBezTo>
                    <a:cubicBezTo>
                      <a:pt x="32" y="29"/>
                      <a:pt x="33" y="26"/>
                      <a:pt x="34" y="26"/>
                    </a:cubicBezTo>
                    <a:cubicBezTo>
                      <a:pt x="35" y="25"/>
                      <a:pt x="33" y="29"/>
                      <a:pt x="32" y="30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4" y="28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4" y="30"/>
                      <a:pt x="34" y="31"/>
                      <a:pt x="34" y="31"/>
                    </a:cubicBezTo>
                    <a:cubicBezTo>
                      <a:pt x="35" y="29"/>
                      <a:pt x="35" y="30"/>
                      <a:pt x="36" y="29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5" y="32"/>
                      <a:pt x="36" y="29"/>
                      <a:pt x="36" y="29"/>
                    </a:cubicBezTo>
                    <a:cubicBezTo>
                      <a:pt x="37" y="28"/>
                      <a:pt x="37" y="29"/>
                      <a:pt x="36" y="30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5" y="31"/>
                      <a:pt x="36" y="30"/>
                      <a:pt x="36" y="31"/>
                    </a:cubicBezTo>
                    <a:cubicBezTo>
                      <a:pt x="36" y="31"/>
                      <a:pt x="37" y="29"/>
                      <a:pt x="37" y="30"/>
                    </a:cubicBezTo>
                    <a:cubicBezTo>
                      <a:pt x="37" y="30"/>
                      <a:pt x="37" y="30"/>
                      <a:pt x="37" y="31"/>
                    </a:cubicBezTo>
                    <a:cubicBezTo>
                      <a:pt x="37" y="30"/>
                      <a:pt x="37" y="31"/>
                      <a:pt x="38" y="30"/>
                    </a:cubicBezTo>
                    <a:cubicBezTo>
                      <a:pt x="38" y="30"/>
                      <a:pt x="38" y="29"/>
                      <a:pt x="38" y="28"/>
                    </a:cubicBezTo>
                    <a:cubicBezTo>
                      <a:pt x="38" y="28"/>
                      <a:pt x="39" y="28"/>
                      <a:pt x="38" y="2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9"/>
                      <a:pt x="39" y="28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9" y="30"/>
                      <a:pt x="38" y="32"/>
                      <a:pt x="38" y="32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39" y="31"/>
                      <a:pt x="39" y="31"/>
                      <a:pt x="39" y="32"/>
                    </a:cubicBezTo>
                    <a:cubicBezTo>
                      <a:pt x="39" y="33"/>
                      <a:pt x="41" y="28"/>
                      <a:pt x="41" y="30"/>
                    </a:cubicBezTo>
                    <a:cubicBezTo>
                      <a:pt x="40" y="31"/>
                      <a:pt x="40" y="32"/>
                      <a:pt x="40" y="32"/>
                    </a:cubicBezTo>
                    <a:cubicBezTo>
                      <a:pt x="40" y="32"/>
                      <a:pt x="41" y="31"/>
                      <a:pt x="41" y="31"/>
                    </a:cubicBezTo>
                    <a:cubicBezTo>
                      <a:pt x="41" y="31"/>
                      <a:pt x="40" y="33"/>
                      <a:pt x="40" y="31"/>
                    </a:cubicBezTo>
                    <a:cubicBezTo>
                      <a:pt x="41" y="30"/>
                      <a:pt x="41" y="31"/>
                      <a:pt x="41" y="30"/>
                    </a:cubicBezTo>
                    <a:cubicBezTo>
                      <a:pt x="40" y="35"/>
                      <a:pt x="42" y="32"/>
                      <a:pt x="42" y="34"/>
                    </a:cubicBezTo>
                    <a:cubicBezTo>
                      <a:pt x="43" y="32"/>
                      <a:pt x="43" y="34"/>
                      <a:pt x="43" y="33"/>
                    </a:cubicBezTo>
                    <a:cubicBezTo>
                      <a:pt x="42" y="35"/>
                      <a:pt x="44" y="33"/>
                      <a:pt x="43" y="34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3"/>
                      <a:pt x="46" y="29"/>
                      <a:pt x="45" y="31"/>
                    </a:cubicBezTo>
                    <a:cubicBezTo>
                      <a:pt x="45" y="32"/>
                      <a:pt x="45" y="33"/>
                      <a:pt x="44" y="33"/>
                    </a:cubicBezTo>
                    <a:cubicBezTo>
                      <a:pt x="44" y="36"/>
                      <a:pt x="46" y="32"/>
                      <a:pt x="45" y="35"/>
                    </a:cubicBezTo>
                    <a:cubicBezTo>
                      <a:pt x="46" y="34"/>
                      <a:pt x="46" y="32"/>
                      <a:pt x="47" y="31"/>
                    </a:cubicBezTo>
                    <a:cubicBezTo>
                      <a:pt x="47" y="33"/>
                      <a:pt x="47" y="34"/>
                      <a:pt x="46" y="34"/>
                    </a:cubicBezTo>
                    <a:cubicBezTo>
                      <a:pt x="47" y="34"/>
                      <a:pt x="47" y="33"/>
                      <a:pt x="47" y="34"/>
                    </a:cubicBezTo>
                    <a:cubicBezTo>
                      <a:pt x="47" y="35"/>
                      <a:pt x="47" y="35"/>
                      <a:pt x="46" y="35"/>
                    </a:cubicBezTo>
                    <a:cubicBezTo>
                      <a:pt x="46" y="36"/>
                      <a:pt x="47" y="35"/>
                      <a:pt x="48" y="34"/>
                    </a:cubicBezTo>
                    <a:cubicBezTo>
                      <a:pt x="47" y="36"/>
                      <a:pt x="48" y="35"/>
                      <a:pt x="48" y="37"/>
                    </a:cubicBezTo>
                    <a:cubicBezTo>
                      <a:pt x="49" y="35"/>
                      <a:pt x="48" y="38"/>
                      <a:pt x="49" y="35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50" y="35"/>
                      <a:pt x="51" y="33"/>
                      <a:pt x="51" y="33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49" y="37"/>
                      <a:pt x="50" y="36"/>
                      <a:pt x="50" y="37"/>
                    </a:cubicBezTo>
                    <a:cubicBezTo>
                      <a:pt x="50" y="35"/>
                      <a:pt x="50" y="37"/>
                      <a:pt x="51" y="36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2" y="35"/>
                      <a:pt x="52" y="34"/>
                      <a:pt x="52" y="34"/>
                    </a:cubicBezTo>
                    <a:cubicBezTo>
                      <a:pt x="52" y="34"/>
                      <a:pt x="51" y="36"/>
                      <a:pt x="51" y="36"/>
                    </a:cubicBezTo>
                    <a:cubicBezTo>
                      <a:pt x="51" y="37"/>
                      <a:pt x="51" y="37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9"/>
                      <a:pt x="52" y="37"/>
                      <a:pt x="53" y="37"/>
                    </a:cubicBezTo>
                    <a:cubicBezTo>
                      <a:pt x="53" y="38"/>
                      <a:pt x="54" y="37"/>
                      <a:pt x="55" y="37"/>
                    </a:cubicBezTo>
                    <a:cubicBezTo>
                      <a:pt x="55" y="37"/>
                      <a:pt x="54" y="38"/>
                      <a:pt x="55" y="37"/>
                    </a:cubicBezTo>
                    <a:cubicBezTo>
                      <a:pt x="55" y="37"/>
                      <a:pt x="56" y="36"/>
                      <a:pt x="55" y="37"/>
                    </a:cubicBezTo>
                    <a:cubicBezTo>
                      <a:pt x="56" y="36"/>
                      <a:pt x="55" y="38"/>
                      <a:pt x="55" y="38"/>
                    </a:cubicBezTo>
                    <a:cubicBezTo>
                      <a:pt x="55" y="38"/>
                      <a:pt x="56" y="37"/>
                      <a:pt x="56" y="37"/>
                    </a:cubicBezTo>
                    <a:cubicBezTo>
                      <a:pt x="55" y="39"/>
                      <a:pt x="58" y="36"/>
                      <a:pt x="57" y="38"/>
                    </a:cubicBezTo>
                    <a:cubicBezTo>
                      <a:pt x="58" y="37"/>
                      <a:pt x="57" y="38"/>
                      <a:pt x="57" y="39"/>
                    </a:cubicBezTo>
                    <a:cubicBezTo>
                      <a:pt x="57" y="38"/>
                      <a:pt x="58" y="38"/>
                      <a:pt x="59" y="36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8"/>
                      <a:pt x="59" y="38"/>
                      <a:pt x="60" y="37"/>
                    </a:cubicBezTo>
                    <a:cubicBezTo>
                      <a:pt x="60" y="36"/>
                      <a:pt x="61" y="35"/>
                      <a:pt x="61" y="35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61" y="36"/>
                      <a:pt x="62" y="35"/>
                      <a:pt x="62" y="35"/>
                    </a:cubicBezTo>
                    <a:cubicBezTo>
                      <a:pt x="62" y="36"/>
                      <a:pt x="62" y="35"/>
                      <a:pt x="61" y="36"/>
                    </a:cubicBezTo>
                    <a:cubicBezTo>
                      <a:pt x="60" y="39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3" y="36"/>
                      <a:pt x="61" y="38"/>
                      <a:pt x="62" y="38"/>
                    </a:cubicBezTo>
                    <a:cubicBezTo>
                      <a:pt x="64" y="34"/>
                      <a:pt x="64" y="34"/>
                      <a:pt x="64" y="34"/>
                    </a:cubicBezTo>
                    <a:cubicBezTo>
                      <a:pt x="64" y="34"/>
                      <a:pt x="64" y="36"/>
                      <a:pt x="63" y="37"/>
                    </a:cubicBezTo>
                    <a:cubicBezTo>
                      <a:pt x="64" y="37"/>
                      <a:pt x="65" y="34"/>
                      <a:pt x="66" y="33"/>
                    </a:cubicBezTo>
                    <a:cubicBezTo>
                      <a:pt x="66" y="34"/>
                      <a:pt x="67" y="33"/>
                      <a:pt x="67" y="33"/>
                    </a:cubicBezTo>
                    <a:cubicBezTo>
                      <a:pt x="67" y="34"/>
                      <a:pt x="67" y="33"/>
                      <a:pt x="67" y="34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66" y="35"/>
                      <a:pt x="65" y="37"/>
                      <a:pt x="65" y="38"/>
                    </a:cubicBezTo>
                    <a:cubicBezTo>
                      <a:pt x="65" y="37"/>
                      <a:pt x="66" y="39"/>
                      <a:pt x="66" y="39"/>
                    </a:cubicBezTo>
                    <a:cubicBezTo>
                      <a:pt x="67" y="36"/>
                      <a:pt x="67" y="38"/>
                      <a:pt x="68" y="36"/>
                    </a:cubicBezTo>
                    <a:cubicBezTo>
                      <a:pt x="69" y="36"/>
                      <a:pt x="67" y="38"/>
                      <a:pt x="67" y="38"/>
                    </a:cubicBezTo>
                    <a:cubicBezTo>
                      <a:pt x="68" y="38"/>
                      <a:pt x="68" y="39"/>
                      <a:pt x="69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9" y="38"/>
                      <a:pt x="70" y="39"/>
                      <a:pt x="71" y="38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40"/>
                      <a:pt x="72" y="36"/>
                      <a:pt x="72" y="37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2" y="38"/>
                      <a:pt x="71" y="40"/>
                      <a:pt x="72" y="38"/>
                    </a:cubicBezTo>
                    <a:cubicBezTo>
                      <a:pt x="72" y="39"/>
                      <a:pt x="72" y="39"/>
                      <a:pt x="72" y="39"/>
                    </a:cubicBezTo>
                    <a:cubicBezTo>
                      <a:pt x="72" y="39"/>
                      <a:pt x="73" y="39"/>
                      <a:pt x="74" y="38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2" y="41"/>
                      <a:pt x="74" y="38"/>
                      <a:pt x="74" y="39"/>
                    </a:cubicBezTo>
                    <a:cubicBezTo>
                      <a:pt x="74" y="39"/>
                      <a:pt x="74" y="40"/>
                      <a:pt x="73" y="40"/>
                    </a:cubicBezTo>
                    <a:cubicBezTo>
                      <a:pt x="74" y="39"/>
                      <a:pt x="75" y="39"/>
                      <a:pt x="75" y="39"/>
                    </a:cubicBezTo>
                    <a:cubicBezTo>
                      <a:pt x="74" y="41"/>
                      <a:pt x="74" y="41"/>
                      <a:pt x="74" y="41"/>
                    </a:cubicBezTo>
                    <a:cubicBezTo>
                      <a:pt x="76" y="42"/>
                      <a:pt x="77" y="43"/>
                      <a:pt x="80" y="42"/>
                    </a:cubicBezTo>
                    <a:cubicBezTo>
                      <a:pt x="79" y="44"/>
                      <a:pt x="79" y="43"/>
                      <a:pt x="78" y="45"/>
                    </a:cubicBezTo>
                    <a:cubicBezTo>
                      <a:pt x="79" y="43"/>
                      <a:pt x="79" y="44"/>
                      <a:pt x="79" y="44"/>
                    </a:cubicBez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79" y="45"/>
                      <a:pt x="80" y="45"/>
                    </a:cubicBezTo>
                    <a:cubicBezTo>
                      <a:pt x="80" y="44"/>
                      <a:pt x="80" y="44"/>
                      <a:pt x="80" y="44"/>
                    </a:cubicBezTo>
                    <a:cubicBezTo>
                      <a:pt x="81" y="43"/>
                      <a:pt x="79" y="47"/>
                      <a:pt x="81" y="45"/>
                    </a:cubicBezTo>
                    <a:cubicBezTo>
                      <a:pt x="80" y="46"/>
                      <a:pt x="80" y="46"/>
                      <a:pt x="80" y="46"/>
                    </a:cubicBezTo>
                    <a:cubicBezTo>
                      <a:pt x="81" y="44"/>
                      <a:pt x="80" y="47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7"/>
                      <a:pt x="83" y="44"/>
                      <a:pt x="82" y="46"/>
                    </a:cubicBezTo>
                    <a:cubicBezTo>
                      <a:pt x="83" y="46"/>
                      <a:pt x="83" y="46"/>
                      <a:pt x="84" y="44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5" y="46"/>
                      <a:pt x="86" y="47"/>
                      <a:pt x="88" y="46"/>
                    </a:cubicBezTo>
                    <a:cubicBezTo>
                      <a:pt x="87" y="47"/>
                      <a:pt x="87" y="47"/>
                      <a:pt x="87" y="47"/>
                    </a:cubicBezTo>
                    <a:cubicBezTo>
                      <a:pt x="89" y="45"/>
                      <a:pt x="87" y="49"/>
                      <a:pt x="90" y="46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0" y="47"/>
                      <a:pt x="90" y="47"/>
                      <a:pt x="90" y="47"/>
                    </a:cubicBezTo>
                    <a:cubicBezTo>
                      <a:pt x="91" y="46"/>
                      <a:pt x="91" y="47"/>
                      <a:pt x="92" y="46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1" y="47"/>
                      <a:pt x="93" y="45"/>
                      <a:pt x="93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2" y="50"/>
                      <a:pt x="93" y="54"/>
                      <a:pt x="96" y="51"/>
                    </a:cubicBezTo>
                    <a:cubicBezTo>
                      <a:pt x="97" y="51"/>
                      <a:pt x="95" y="53"/>
                      <a:pt x="95" y="53"/>
                    </a:cubicBezTo>
                    <a:cubicBezTo>
                      <a:pt x="99" y="51"/>
                      <a:pt x="97" y="56"/>
                      <a:pt x="101" y="53"/>
                    </a:cubicBezTo>
                    <a:cubicBezTo>
                      <a:pt x="103" y="52"/>
                      <a:pt x="107" y="48"/>
                      <a:pt x="107" y="48"/>
                    </a:cubicBezTo>
                    <a:cubicBezTo>
                      <a:pt x="103" y="48"/>
                      <a:pt x="103" y="45"/>
                      <a:pt x="102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56" name="Freeform 96"/>
              <p:cNvSpPr/>
              <p:nvPr/>
            </p:nvSpPr>
            <p:spPr bwMode="auto">
              <a:xfrm>
                <a:off x="4117" y="22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57" name="Freeform 97"/>
              <p:cNvSpPr/>
              <p:nvPr/>
            </p:nvSpPr>
            <p:spPr bwMode="auto">
              <a:xfrm>
                <a:off x="4487" y="23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58" name="Freeform 98"/>
              <p:cNvSpPr/>
              <p:nvPr/>
            </p:nvSpPr>
            <p:spPr bwMode="auto">
              <a:xfrm>
                <a:off x="4387" y="228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59" name="Freeform 99"/>
              <p:cNvSpPr/>
              <p:nvPr/>
            </p:nvSpPr>
            <p:spPr bwMode="auto">
              <a:xfrm>
                <a:off x="4508" y="193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60" name="Freeform 100"/>
              <p:cNvSpPr/>
              <p:nvPr/>
            </p:nvSpPr>
            <p:spPr bwMode="auto">
              <a:xfrm>
                <a:off x="4487" y="228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61" name="Freeform 101"/>
              <p:cNvSpPr/>
              <p:nvPr/>
            </p:nvSpPr>
            <p:spPr bwMode="auto">
              <a:xfrm>
                <a:off x="4514" y="1929"/>
                <a:ext cx="0" cy="4"/>
              </a:xfrm>
              <a:custGeom>
                <a:avLst/>
                <a:gdLst>
                  <a:gd name="T0" fmla="*/ 1 h 2"/>
                  <a:gd name="T1" fmla="*/ 1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62" name="Freeform 102"/>
              <p:cNvSpPr/>
              <p:nvPr/>
            </p:nvSpPr>
            <p:spPr bwMode="auto">
              <a:xfrm>
                <a:off x="4506" y="1927"/>
                <a:ext cx="0" cy="4"/>
              </a:xfrm>
              <a:custGeom>
                <a:avLst/>
                <a:gdLst>
                  <a:gd name="T0" fmla="*/ 1 h 2"/>
                  <a:gd name="T1" fmla="*/ 0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63" name="Freeform 103"/>
              <p:cNvSpPr/>
              <p:nvPr/>
            </p:nvSpPr>
            <p:spPr bwMode="auto">
              <a:xfrm>
                <a:off x="4516" y="192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64" name="Freeform 104"/>
              <p:cNvSpPr/>
              <p:nvPr/>
            </p:nvSpPr>
            <p:spPr bwMode="auto">
              <a:xfrm>
                <a:off x="4495" y="1925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65" name="Freeform 105"/>
              <p:cNvSpPr/>
              <p:nvPr/>
            </p:nvSpPr>
            <p:spPr bwMode="auto">
              <a:xfrm>
                <a:off x="3201" y="216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66" name="Freeform 106"/>
              <p:cNvSpPr/>
              <p:nvPr/>
            </p:nvSpPr>
            <p:spPr bwMode="auto">
              <a:xfrm>
                <a:off x="3544" y="154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67" name="Freeform 107"/>
              <p:cNvSpPr/>
              <p:nvPr/>
            </p:nvSpPr>
            <p:spPr bwMode="auto">
              <a:xfrm>
                <a:off x="3914" y="141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68" name="Freeform 108"/>
              <p:cNvSpPr/>
              <p:nvPr/>
            </p:nvSpPr>
            <p:spPr bwMode="auto">
              <a:xfrm>
                <a:off x="3916" y="1409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0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69" name="Freeform 109"/>
              <p:cNvSpPr/>
              <p:nvPr/>
            </p:nvSpPr>
            <p:spPr bwMode="auto">
              <a:xfrm>
                <a:off x="3893" y="1441"/>
                <a:ext cx="4" cy="4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70" name="Freeform 110"/>
              <p:cNvSpPr/>
              <p:nvPr/>
            </p:nvSpPr>
            <p:spPr bwMode="auto">
              <a:xfrm>
                <a:off x="3893" y="1437"/>
                <a:ext cx="6" cy="6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71" name="Freeform 111"/>
              <p:cNvSpPr/>
              <p:nvPr/>
            </p:nvSpPr>
            <p:spPr bwMode="auto">
              <a:xfrm>
                <a:off x="3909" y="1418"/>
                <a:ext cx="5" cy="0"/>
              </a:xfrm>
              <a:custGeom>
                <a:avLst/>
                <a:gdLst>
                  <a:gd name="T0" fmla="*/ 0 w 2"/>
                  <a:gd name="T1" fmla="*/ 2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72" name="Freeform 112"/>
              <p:cNvSpPr/>
              <p:nvPr/>
            </p:nvSpPr>
            <p:spPr bwMode="auto">
              <a:xfrm>
                <a:off x="3912" y="1416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73" name="Freeform 113"/>
              <p:cNvSpPr/>
              <p:nvPr/>
            </p:nvSpPr>
            <p:spPr bwMode="auto">
              <a:xfrm>
                <a:off x="4472" y="1804"/>
                <a:ext cx="233" cy="133"/>
              </a:xfrm>
              <a:custGeom>
                <a:avLst/>
                <a:gdLst>
                  <a:gd name="T0" fmla="*/ 86 w 110"/>
                  <a:gd name="T1" fmla="*/ 5 h 63"/>
                  <a:gd name="T2" fmla="*/ 79 w 110"/>
                  <a:gd name="T3" fmla="*/ 7 h 63"/>
                  <a:gd name="T4" fmla="*/ 58 w 110"/>
                  <a:gd name="T5" fmla="*/ 24 h 63"/>
                  <a:gd name="T6" fmla="*/ 50 w 110"/>
                  <a:gd name="T7" fmla="*/ 26 h 63"/>
                  <a:gd name="T8" fmla="*/ 44 w 110"/>
                  <a:gd name="T9" fmla="*/ 26 h 63"/>
                  <a:gd name="T10" fmla="*/ 34 w 110"/>
                  <a:gd name="T11" fmla="*/ 31 h 63"/>
                  <a:gd name="T12" fmla="*/ 28 w 110"/>
                  <a:gd name="T13" fmla="*/ 33 h 63"/>
                  <a:gd name="T14" fmla="*/ 17 w 110"/>
                  <a:gd name="T15" fmla="*/ 38 h 63"/>
                  <a:gd name="T16" fmla="*/ 13 w 110"/>
                  <a:gd name="T17" fmla="*/ 45 h 63"/>
                  <a:gd name="T18" fmla="*/ 5 w 110"/>
                  <a:gd name="T19" fmla="*/ 47 h 63"/>
                  <a:gd name="T20" fmla="*/ 1 w 110"/>
                  <a:gd name="T21" fmla="*/ 50 h 63"/>
                  <a:gd name="T22" fmla="*/ 3 w 110"/>
                  <a:gd name="T23" fmla="*/ 55 h 63"/>
                  <a:gd name="T24" fmla="*/ 3 w 110"/>
                  <a:gd name="T25" fmla="*/ 56 h 63"/>
                  <a:gd name="T26" fmla="*/ 5 w 110"/>
                  <a:gd name="T27" fmla="*/ 55 h 63"/>
                  <a:gd name="T28" fmla="*/ 9 w 110"/>
                  <a:gd name="T29" fmla="*/ 56 h 63"/>
                  <a:gd name="T30" fmla="*/ 12 w 110"/>
                  <a:gd name="T31" fmla="*/ 58 h 63"/>
                  <a:gd name="T32" fmla="*/ 12 w 110"/>
                  <a:gd name="T33" fmla="*/ 51 h 63"/>
                  <a:gd name="T34" fmla="*/ 15 w 110"/>
                  <a:gd name="T35" fmla="*/ 57 h 63"/>
                  <a:gd name="T36" fmla="*/ 18 w 110"/>
                  <a:gd name="T37" fmla="*/ 61 h 63"/>
                  <a:gd name="T38" fmla="*/ 16 w 110"/>
                  <a:gd name="T39" fmla="*/ 54 h 63"/>
                  <a:gd name="T40" fmla="*/ 19 w 110"/>
                  <a:gd name="T41" fmla="*/ 59 h 63"/>
                  <a:gd name="T42" fmla="*/ 21 w 110"/>
                  <a:gd name="T43" fmla="*/ 60 h 63"/>
                  <a:gd name="T44" fmla="*/ 22 w 110"/>
                  <a:gd name="T45" fmla="*/ 60 h 63"/>
                  <a:gd name="T46" fmla="*/ 23 w 110"/>
                  <a:gd name="T47" fmla="*/ 60 h 63"/>
                  <a:gd name="T48" fmla="*/ 23 w 110"/>
                  <a:gd name="T49" fmla="*/ 55 h 63"/>
                  <a:gd name="T50" fmla="*/ 26 w 110"/>
                  <a:gd name="T51" fmla="*/ 58 h 63"/>
                  <a:gd name="T52" fmla="*/ 26 w 110"/>
                  <a:gd name="T53" fmla="*/ 54 h 63"/>
                  <a:gd name="T54" fmla="*/ 27 w 110"/>
                  <a:gd name="T55" fmla="*/ 54 h 63"/>
                  <a:gd name="T56" fmla="*/ 29 w 110"/>
                  <a:gd name="T57" fmla="*/ 54 h 63"/>
                  <a:gd name="T58" fmla="*/ 34 w 110"/>
                  <a:gd name="T59" fmla="*/ 51 h 63"/>
                  <a:gd name="T60" fmla="*/ 36 w 110"/>
                  <a:gd name="T61" fmla="*/ 51 h 63"/>
                  <a:gd name="T62" fmla="*/ 40 w 110"/>
                  <a:gd name="T63" fmla="*/ 49 h 63"/>
                  <a:gd name="T64" fmla="*/ 44 w 110"/>
                  <a:gd name="T65" fmla="*/ 47 h 63"/>
                  <a:gd name="T66" fmla="*/ 45 w 110"/>
                  <a:gd name="T67" fmla="*/ 45 h 63"/>
                  <a:gd name="T68" fmla="*/ 46 w 110"/>
                  <a:gd name="T69" fmla="*/ 45 h 63"/>
                  <a:gd name="T70" fmla="*/ 46 w 110"/>
                  <a:gd name="T71" fmla="*/ 42 h 63"/>
                  <a:gd name="T72" fmla="*/ 49 w 110"/>
                  <a:gd name="T73" fmla="*/ 42 h 63"/>
                  <a:gd name="T74" fmla="*/ 53 w 110"/>
                  <a:gd name="T75" fmla="*/ 42 h 63"/>
                  <a:gd name="T76" fmla="*/ 55 w 110"/>
                  <a:gd name="T77" fmla="*/ 39 h 63"/>
                  <a:gd name="T78" fmla="*/ 60 w 110"/>
                  <a:gd name="T79" fmla="*/ 39 h 63"/>
                  <a:gd name="T80" fmla="*/ 61 w 110"/>
                  <a:gd name="T81" fmla="*/ 38 h 63"/>
                  <a:gd name="T82" fmla="*/ 62 w 110"/>
                  <a:gd name="T83" fmla="*/ 38 h 63"/>
                  <a:gd name="T84" fmla="*/ 64 w 110"/>
                  <a:gd name="T85" fmla="*/ 40 h 63"/>
                  <a:gd name="T86" fmla="*/ 66 w 110"/>
                  <a:gd name="T87" fmla="*/ 35 h 63"/>
                  <a:gd name="T88" fmla="*/ 68 w 110"/>
                  <a:gd name="T89" fmla="*/ 30 h 63"/>
                  <a:gd name="T90" fmla="*/ 71 w 110"/>
                  <a:gd name="T91" fmla="*/ 31 h 63"/>
                  <a:gd name="T92" fmla="*/ 72 w 110"/>
                  <a:gd name="T93" fmla="*/ 26 h 63"/>
                  <a:gd name="T94" fmla="*/ 76 w 110"/>
                  <a:gd name="T95" fmla="*/ 26 h 63"/>
                  <a:gd name="T96" fmla="*/ 79 w 110"/>
                  <a:gd name="T97" fmla="*/ 24 h 63"/>
                  <a:gd name="T98" fmla="*/ 82 w 110"/>
                  <a:gd name="T99" fmla="*/ 23 h 63"/>
                  <a:gd name="T100" fmla="*/ 88 w 110"/>
                  <a:gd name="T101" fmla="*/ 20 h 63"/>
                  <a:gd name="T102" fmla="*/ 91 w 110"/>
                  <a:gd name="T103" fmla="*/ 16 h 63"/>
                  <a:gd name="T104" fmla="*/ 97 w 110"/>
                  <a:gd name="T105" fmla="*/ 13 h 63"/>
                  <a:gd name="T106" fmla="*/ 105 w 110"/>
                  <a:gd name="T107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0" h="63">
                    <a:moveTo>
                      <a:pt x="108" y="1"/>
                    </a:moveTo>
                    <a:cubicBezTo>
                      <a:pt x="106" y="4"/>
                      <a:pt x="103" y="2"/>
                      <a:pt x="100" y="0"/>
                    </a:cubicBezTo>
                    <a:cubicBezTo>
                      <a:pt x="99" y="1"/>
                      <a:pt x="98" y="2"/>
                      <a:pt x="97" y="1"/>
                    </a:cubicBezTo>
                    <a:cubicBezTo>
                      <a:pt x="94" y="3"/>
                      <a:pt x="88" y="0"/>
                      <a:pt x="85" y="3"/>
                    </a:cubicBezTo>
                    <a:cubicBezTo>
                      <a:pt x="86" y="4"/>
                      <a:pt x="86" y="5"/>
                      <a:pt x="86" y="5"/>
                    </a:cubicBezTo>
                    <a:cubicBezTo>
                      <a:pt x="86" y="5"/>
                      <a:pt x="86" y="5"/>
                      <a:pt x="86" y="5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7"/>
                      <a:pt x="85" y="5"/>
                      <a:pt x="85" y="5"/>
                    </a:cubicBezTo>
                    <a:cubicBezTo>
                      <a:pt x="84" y="5"/>
                      <a:pt x="83" y="6"/>
                      <a:pt x="82" y="6"/>
                    </a:cubicBezTo>
                    <a:cubicBezTo>
                      <a:pt x="82" y="8"/>
                      <a:pt x="81" y="7"/>
                      <a:pt x="82" y="9"/>
                    </a:cubicBezTo>
                    <a:cubicBezTo>
                      <a:pt x="81" y="8"/>
                      <a:pt x="81" y="8"/>
                      <a:pt x="81" y="8"/>
                    </a:cubicBezTo>
                    <a:cubicBezTo>
                      <a:pt x="81" y="10"/>
                      <a:pt x="81" y="10"/>
                      <a:pt x="79" y="7"/>
                    </a:cubicBezTo>
                    <a:cubicBezTo>
                      <a:pt x="75" y="7"/>
                      <a:pt x="72" y="10"/>
                      <a:pt x="68" y="11"/>
                    </a:cubicBezTo>
                    <a:cubicBezTo>
                      <a:pt x="65" y="13"/>
                      <a:pt x="63" y="16"/>
                      <a:pt x="60" y="19"/>
                    </a:cubicBezTo>
                    <a:cubicBezTo>
                      <a:pt x="60" y="22"/>
                      <a:pt x="59" y="21"/>
                      <a:pt x="60" y="24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59" y="24"/>
                      <a:pt x="59" y="23"/>
                      <a:pt x="57" y="22"/>
                    </a:cubicBezTo>
                    <a:cubicBezTo>
                      <a:pt x="58" y="23"/>
                      <a:pt x="57" y="22"/>
                      <a:pt x="58" y="24"/>
                    </a:cubicBezTo>
                    <a:cubicBezTo>
                      <a:pt x="59" y="26"/>
                      <a:pt x="57" y="22"/>
                      <a:pt x="57" y="23"/>
                    </a:cubicBezTo>
                    <a:cubicBezTo>
                      <a:pt x="56" y="22"/>
                      <a:pt x="57" y="24"/>
                      <a:pt x="57" y="23"/>
                    </a:cubicBezTo>
                    <a:cubicBezTo>
                      <a:pt x="57" y="26"/>
                      <a:pt x="56" y="22"/>
                      <a:pt x="55" y="21"/>
                    </a:cubicBezTo>
                    <a:cubicBezTo>
                      <a:pt x="53" y="22"/>
                      <a:pt x="53" y="25"/>
                      <a:pt x="51" y="25"/>
                    </a:cubicBezTo>
                    <a:cubicBezTo>
                      <a:pt x="51" y="24"/>
                      <a:pt x="51" y="26"/>
                      <a:pt x="51" y="26"/>
                    </a:cubicBezTo>
                    <a:cubicBezTo>
                      <a:pt x="50" y="23"/>
                      <a:pt x="51" y="27"/>
                      <a:pt x="50" y="26"/>
                    </a:cubicBezTo>
                    <a:cubicBezTo>
                      <a:pt x="50" y="25"/>
                      <a:pt x="50" y="25"/>
                      <a:pt x="50" y="25"/>
                    </a:cubicBezTo>
                    <a:cubicBezTo>
                      <a:pt x="49" y="24"/>
                      <a:pt x="49" y="26"/>
                      <a:pt x="48" y="25"/>
                    </a:cubicBezTo>
                    <a:cubicBezTo>
                      <a:pt x="48" y="26"/>
                      <a:pt x="46" y="24"/>
                      <a:pt x="46" y="26"/>
                    </a:cubicBezTo>
                    <a:cubicBezTo>
                      <a:pt x="46" y="24"/>
                      <a:pt x="46" y="25"/>
                      <a:pt x="45" y="24"/>
                    </a:cubicBezTo>
                    <a:cubicBezTo>
                      <a:pt x="46" y="28"/>
                      <a:pt x="44" y="24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6"/>
                      <a:pt x="40" y="26"/>
                      <a:pt x="39" y="29"/>
                    </a:cubicBezTo>
                    <a:cubicBezTo>
                      <a:pt x="39" y="29"/>
                      <a:pt x="36" y="27"/>
                      <a:pt x="36" y="29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30"/>
                      <a:pt x="36" y="29"/>
                      <a:pt x="36" y="29"/>
                    </a:cubicBezTo>
                    <a:cubicBezTo>
                      <a:pt x="36" y="30"/>
                      <a:pt x="34" y="29"/>
                      <a:pt x="34" y="29"/>
                    </a:cubicBezTo>
                    <a:cubicBezTo>
                      <a:pt x="34" y="30"/>
                      <a:pt x="34" y="30"/>
                      <a:pt x="34" y="31"/>
                    </a:cubicBezTo>
                    <a:cubicBezTo>
                      <a:pt x="32" y="29"/>
                      <a:pt x="33" y="33"/>
                      <a:pt x="31" y="31"/>
                    </a:cubicBezTo>
                    <a:cubicBezTo>
                      <a:pt x="32" y="34"/>
                      <a:pt x="32" y="33"/>
                      <a:pt x="32" y="34"/>
                    </a:cubicBezTo>
                    <a:cubicBezTo>
                      <a:pt x="32" y="33"/>
                      <a:pt x="31" y="33"/>
                      <a:pt x="31" y="32"/>
                    </a:cubicBezTo>
                    <a:cubicBezTo>
                      <a:pt x="31" y="32"/>
                      <a:pt x="30" y="33"/>
                      <a:pt x="30" y="32"/>
                    </a:cubicBezTo>
                    <a:cubicBezTo>
                      <a:pt x="29" y="32"/>
                      <a:pt x="30" y="34"/>
                      <a:pt x="29" y="34"/>
                    </a:cubicBezTo>
                    <a:cubicBezTo>
                      <a:pt x="28" y="32"/>
                      <a:pt x="28" y="34"/>
                      <a:pt x="28" y="33"/>
                    </a:cubicBezTo>
                    <a:cubicBezTo>
                      <a:pt x="28" y="35"/>
                      <a:pt x="28" y="37"/>
                      <a:pt x="28" y="36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6" y="35"/>
                      <a:pt x="24" y="32"/>
                      <a:pt x="23" y="36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2" y="37"/>
                      <a:pt x="20" y="36"/>
                      <a:pt x="19" y="39"/>
                    </a:cubicBezTo>
                    <a:cubicBezTo>
                      <a:pt x="18" y="38"/>
                      <a:pt x="18" y="38"/>
                      <a:pt x="17" y="38"/>
                    </a:cubicBezTo>
                    <a:cubicBezTo>
                      <a:pt x="17" y="40"/>
                      <a:pt x="17" y="40"/>
                      <a:pt x="17" y="42"/>
                    </a:cubicBezTo>
                    <a:cubicBezTo>
                      <a:pt x="17" y="42"/>
                      <a:pt x="16" y="41"/>
                      <a:pt x="16" y="40"/>
                    </a:cubicBezTo>
                    <a:cubicBezTo>
                      <a:pt x="15" y="40"/>
                      <a:pt x="14" y="38"/>
                      <a:pt x="14" y="41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4" y="41"/>
                      <a:pt x="13" y="43"/>
                      <a:pt x="12" y="42"/>
                    </a:cubicBezTo>
                    <a:cubicBezTo>
                      <a:pt x="13" y="43"/>
                      <a:pt x="12" y="44"/>
                      <a:pt x="13" y="45"/>
                    </a:cubicBezTo>
                    <a:cubicBezTo>
                      <a:pt x="13" y="45"/>
                      <a:pt x="12" y="43"/>
                      <a:pt x="12" y="44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0" y="43"/>
                      <a:pt x="9" y="44"/>
                      <a:pt x="8" y="46"/>
                    </a:cubicBezTo>
                    <a:cubicBezTo>
                      <a:pt x="7" y="44"/>
                      <a:pt x="7" y="46"/>
                      <a:pt x="6" y="45"/>
                    </a:cubicBezTo>
                    <a:cubicBezTo>
                      <a:pt x="6" y="47"/>
                      <a:pt x="4" y="46"/>
                      <a:pt x="6" y="48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4" y="47"/>
                      <a:pt x="4" y="48"/>
                      <a:pt x="2" y="48"/>
                    </a:cubicBezTo>
                    <a:cubicBezTo>
                      <a:pt x="2" y="48"/>
                      <a:pt x="3" y="50"/>
                      <a:pt x="3" y="51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2" y="51"/>
                      <a:pt x="4" y="52"/>
                      <a:pt x="5" y="53"/>
                    </a:cubicBezTo>
                    <a:cubicBezTo>
                      <a:pt x="4" y="53"/>
                      <a:pt x="4" y="54"/>
                      <a:pt x="4" y="53"/>
                    </a:cubicBezTo>
                    <a:cubicBezTo>
                      <a:pt x="3" y="52"/>
                      <a:pt x="2" y="51"/>
                      <a:pt x="1" y="50"/>
                    </a:cubicBezTo>
                    <a:cubicBezTo>
                      <a:pt x="0" y="50"/>
                      <a:pt x="2" y="53"/>
                      <a:pt x="1" y="51"/>
                    </a:cubicBezTo>
                    <a:cubicBezTo>
                      <a:pt x="0" y="51"/>
                      <a:pt x="0" y="52"/>
                      <a:pt x="1" y="53"/>
                    </a:cubicBezTo>
                    <a:cubicBezTo>
                      <a:pt x="1" y="53"/>
                      <a:pt x="0" y="53"/>
                      <a:pt x="0" y="52"/>
                    </a:cubicBezTo>
                    <a:cubicBezTo>
                      <a:pt x="0" y="52"/>
                      <a:pt x="0" y="53"/>
                      <a:pt x="0" y="53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4"/>
                      <a:pt x="3" y="55"/>
                    </a:cubicBezTo>
                    <a:cubicBezTo>
                      <a:pt x="3" y="55"/>
                      <a:pt x="2" y="55"/>
                      <a:pt x="3" y="55"/>
                    </a:cubicBezTo>
                    <a:cubicBezTo>
                      <a:pt x="4" y="56"/>
                      <a:pt x="4" y="56"/>
                      <a:pt x="3" y="56"/>
                    </a:cubicBezTo>
                    <a:cubicBezTo>
                      <a:pt x="1" y="55"/>
                      <a:pt x="1" y="54"/>
                      <a:pt x="0" y="54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2" y="56"/>
                      <a:pt x="3" y="56"/>
                      <a:pt x="4" y="57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6"/>
                      <a:pt x="6" y="57"/>
                      <a:pt x="5" y="56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4" y="55"/>
                      <a:pt x="3" y="53"/>
                      <a:pt x="4" y="54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5" y="55"/>
                      <a:pt x="5" y="55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5" y="55"/>
                      <a:pt x="7" y="56"/>
                      <a:pt x="7" y="55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8" y="56"/>
                      <a:pt x="6" y="55"/>
                      <a:pt x="6" y="54"/>
                    </a:cubicBezTo>
                    <a:cubicBezTo>
                      <a:pt x="6" y="55"/>
                      <a:pt x="8" y="56"/>
                      <a:pt x="9" y="57"/>
                    </a:cubicBezTo>
                    <a:cubicBezTo>
                      <a:pt x="9" y="57"/>
                      <a:pt x="8" y="55"/>
                      <a:pt x="9" y="56"/>
                    </a:cubicBezTo>
                    <a:cubicBezTo>
                      <a:pt x="9" y="56"/>
                      <a:pt x="9" y="55"/>
                      <a:pt x="9" y="53"/>
                    </a:cubicBezTo>
                    <a:cubicBezTo>
                      <a:pt x="9" y="53"/>
                      <a:pt x="10" y="56"/>
                      <a:pt x="10" y="55"/>
                    </a:cubicBezTo>
                    <a:cubicBezTo>
                      <a:pt x="11" y="56"/>
                      <a:pt x="12" y="58"/>
                      <a:pt x="12" y="59"/>
                    </a:cubicBezTo>
                    <a:cubicBezTo>
                      <a:pt x="13" y="59"/>
                      <a:pt x="14" y="60"/>
                      <a:pt x="13" y="60"/>
                    </a:cubicBezTo>
                    <a:cubicBezTo>
                      <a:pt x="13" y="60"/>
                      <a:pt x="14" y="61"/>
                      <a:pt x="14" y="61"/>
                    </a:cubicBezTo>
                    <a:cubicBezTo>
                      <a:pt x="14" y="60"/>
                      <a:pt x="12" y="58"/>
                      <a:pt x="12" y="58"/>
                    </a:cubicBezTo>
                    <a:cubicBezTo>
                      <a:pt x="11" y="56"/>
                      <a:pt x="12" y="57"/>
                      <a:pt x="11" y="55"/>
                    </a:cubicBezTo>
                    <a:cubicBezTo>
                      <a:pt x="11" y="55"/>
                      <a:pt x="12" y="55"/>
                      <a:pt x="12" y="55"/>
                    </a:cubicBezTo>
                    <a:cubicBezTo>
                      <a:pt x="12" y="55"/>
                      <a:pt x="13" y="56"/>
                      <a:pt x="14" y="57"/>
                    </a:cubicBezTo>
                    <a:cubicBezTo>
                      <a:pt x="13" y="56"/>
                      <a:pt x="13" y="55"/>
                      <a:pt x="14" y="55"/>
                    </a:cubicBezTo>
                    <a:cubicBezTo>
                      <a:pt x="13" y="53"/>
                      <a:pt x="13" y="53"/>
                      <a:pt x="12" y="52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2"/>
                      <a:pt x="14" y="55"/>
                      <a:pt x="14" y="55"/>
                    </a:cubicBezTo>
                    <a:cubicBezTo>
                      <a:pt x="15" y="57"/>
                      <a:pt x="14" y="55"/>
                      <a:pt x="15" y="57"/>
                    </a:cubicBezTo>
                    <a:cubicBezTo>
                      <a:pt x="16" y="59"/>
                      <a:pt x="15" y="60"/>
                      <a:pt x="14" y="58"/>
                    </a:cubicBezTo>
                    <a:cubicBezTo>
                      <a:pt x="15" y="61"/>
                      <a:pt x="15" y="59"/>
                      <a:pt x="16" y="61"/>
                    </a:cubicBezTo>
                    <a:cubicBezTo>
                      <a:pt x="16" y="61"/>
                      <a:pt x="15" y="59"/>
                      <a:pt x="16" y="59"/>
                    </a:cubicBezTo>
                    <a:cubicBezTo>
                      <a:pt x="15" y="58"/>
                      <a:pt x="15" y="58"/>
                      <a:pt x="15" y="57"/>
                    </a:cubicBezTo>
                    <a:cubicBezTo>
                      <a:pt x="14" y="54"/>
                      <a:pt x="16" y="58"/>
                      <a:pt x="16" y="58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7" y="60"/>
                      <a:pt x="16" y="58"/>
                      <a:pt x="17" y="58"/>
                    </a:cubicBezTo>
                    <a:cubicBezTo>
                      <a:pt x="18" y="61"/>
                      <a:pt x="16" y="58"/>
                      <a:pt x="17" y="60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17" y="60"/>
                      <a:pt x="18" y="61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7" y="58"/>
                      <a:pt x="17" y="58"/>
                    </a:cubicBezTo>
                    <a:cubicBezTo>
                      <a:pt x="16" y="55"/>
                      <a:pt x="17" y="58"/>
                      <a:pt x="17" y="57"/>
                    </a:cubicBezTo>
                    <a:cubicBezTo>
                      <a:pt x="16" y="55"/>
                      <a:pt x="17" y="57"/>
                      <a:pt x="16" y="56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7" y="55"/>
                      <a:pt x="17" y="57"/>
                    </a:cubicBezTo>
                    <a:cubicBezTo>
                      <a:pt x="17" y="57"/>
                      <a:pt x="17" y="57"/>
                      <a:pt x="17" y="56"/>
                    </a:cubicBezTo>
                    <a:cubicBezTo>
                      <a:pt x="17" y="58"/>
                      <a:pt x="18" y="60"/>
                      <a:pt x="19" y="61"/>
                    </a:cubicBezTo>
                    <a:cubicBezTo>
                      <a:pt x="19" y="62"/>
                      <a:pt x="18" y="60"/>
                      <a:pt x="18" y="59"/>
                    </a:cubicBezTo>
                    <a:cubicBezTo>
                      <a:pt x="18" y="59"/>
                      <a:pt x="18" y="57"/>
                      <a:pt x="18" y="57"/>
                    </a:cubicBezTo>
                    <a:cubicBezTo>
                      <a:pt x="16" y="52"/>
                      <a:pt x="19" y="60"/>
                      <a:pt x="19" y="59"/>
                    </a:cubicBezTo>
                    <a:cubicBezTo>
                      <a:pt x="18" y="56"/>
                      <a:pt x="18" y="55"/>
                      <a:pt x="17" y="52"/>
                    </a:cubicBezTo>
                    <a:cubicBezTo>
                      <a:pt x="17" y="51"/>
                      <a:pt x="17" y="50"/>
                      <a:pt x="17" y="51"/>
                    </a:cubicBezTo>
                    <a:cubicBezTo>
                      <a:pt x="18" y="53"/>
                      <a:pt x="18" y="52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9"/>
                      <a:pt x="20" y="58"/>
                      <a:pt x="20" y="57"/>
                    </a:cubicBezTo>
                    <a:cubicBezTo>
                      <a:pt x="20" y="58"/>
                      <a:pt x="21" y="59"/>
                      <a:pt x="21" y="59"/>
                    </a:cubicBezTo>
                    <a:cubicBezTo>
                      <a:pt x="20" y="59"/>
                      <a:pt x="20" y="56"/>
                      <a:pt x="20" y="56"/>
                    </a:cubicBezTo>
                    <a:cubicBezTo>
                      <a:pt x="20" y="56"/>
                      <a:pt x="21" y="58"/>
                      <a:pt x="21" y="58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58"/>
                      <a:pt x="22" y="61"/>
                      <a:pt x="22" y="60"/>
                    </a:cubicBezTo>
                    <a:cubicBezTo>
                      <a:pt x="22" y="59"/>
                      <a:pt x="21" y="57"/>
                      <a:pt x="21" y="56"/>
                    </a:cubicBezTo>
                    <a:cubicBezTo>
                      <a:pt x="21" y="55"/>
                      <a:pt x="22" y="56"/>
                      <a:pt x="22" y="56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2" y="57"/>
                      <a:pt x="23" y="61"/>
                      <a:pt x="23" y="60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3" y="58"/>
                      <a:pt x="23" y="59"/>
                      <a:pt x="23" y="60"/>
                    </a:cubicBezTo>
                    <a:cubicBezTo>
                      <a:pt x="23" y="58"/>
                      <a:pt x="23" y="59"/>
                      <a:pt x="23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58"/>
                      <a:pt x="23" y="56"/>
                      <a:pt x="24" y="58"/>
                    </a:cubicBezTo>
                    <a:cubicBezTo>
                      <a:pt x="23" y="56"/>
                      <a:pt x="23" y="58"/>
                      <a:pt x="23" y="57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8"/>
                      <a:pt x="23" y="55"/>
                      <a:pt x="23" y="55"/>
                    </a:cubicBezTo>
                    <a:cubicBezTo>
                      <a:pt x="24" y="56"/>
                      <a:pt x="24" y="56"/>
                      <a:pt x="24" y="57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5" y="59"/>
                      <a:pt x="24" y="54"/>
                      <a:pt x="24" y="55"/>
                    </a:cubicBezTo>
                    <a:cubicBezTo>
                      <a:pt x="25" y="56"/>
                      <a:pt x="25" y="58"/>
                      <a:pt x="25" y="58"/>
                    </a:cubicBezTo>
                    <a:cubicBezTo>
                      <a:pt x="24" y="56"/>
                      <a:pt x="25" y="55"/>
                      <a:pt x="24" y="53"/>
                    </a:cubicBezTo>
                    <a:cubicBezTo>
                      <a:pt x="25" y="54"/>
                      <a:pt x="25" y="56"/>
                      <a:pt x="26" y="58"/>
                    </a:cubicBezTo>
                    <a:cubicBezTo>
                      <a:pt x="25" y="56"/>
                      <a:pt x="26" y="59"/>
                      <a:pt x="26" y="57"/>
                    </a:cubicBezTo>
                    <a:cubicBezTo>
                      <a:pt x="25" y="56"/>
                      <a:pt x="25" y="55"/>
                      <a:pt x="25" y="54"/>
                    </a:cubicBezTo>
                    <a:cubicBezTo>
                      <a:pt x="26" y="54"/>
                      <a:pt x="25" y="55"/>
                      <a:pt x="26" y="56"/>
                    </a:cubicBezTo>
                    <a:cubicBezTo>
                      <a:pt x="26" y="56"/>
                      <a:pt x="26" y="54"/>
                      <a:pt x="25" y="53"/>
                    </a:cubicBezTo>
                    <a:cubicBezTo>
                      <a:pt x="26" y="53"/>
                      <a:pt x="25" y="51"/>
                      <a:pt x="26" y="52"/>
                    </a:cubicBezTo>
                    <a:cubicBezTo>
                      <a:pt x="26" y="54"/>
                      <a:pt x="26" y="53"/>
                      <a:pt x="26" y="54"/>
                    </a:cubicBezTo>
                    <a:cubicBezTo>
                      <a:pt x="27" y="54"/>
                      <a:pt x="25" y="50"/>
                      <a:pt x="26" y="50"/>
                    </a:cubicBezTo>
                    <a:cubicBezTo>
                      <a:pt x="25" y="49"/>
                      <a:pt x="25" y="46"/>
                      <a:pt x="25" y="45"/>
                    </a:cubicBezTo>
                    <a:cubicBezTo>
                      <a:pt x="25" y="45"/>
                      <a:pt x="25" y="46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0"/>
                      <a:pt x="26" y="52"/>
                      <a:pt x="27" y="5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7" y="55"/>
                      <a:pt x="28" y="56"/>
                      <a:pt x="28" y="55"/>
                    </a:cubicBezTo>
                    <a:cubicBezTo>
                      <a:pt x="28" y="54"/>
                      <a:pt x="28" y="56"/>
                      <a:pt x="28" y="55"/>
                    </a:cubicBezTo>
                    <a:cubicBezTo>
                      <a:pt x="28" y="54"/>
                      <a:pt x="27" y="51"/>
                      <a:pt x="28" y="52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6"/>
                      <a:pt x="28" y="53"/>
                      <a:pt x="29" y="54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5"/>
                      <a:pt x="32" y="55"/>
                      <a:pt x="31" y="51"/>
                    </a:cubicBezTo>
                    <a:cubicBezTo>
                      <a:pt x="32" y="52"/>
                      <a:pt x="32" y="52"/>
                      <a:pt x="33" y="53"/>
                    </a:cubicBezTo>
                    <a:cubicBezTo>
                      <a:pt x="33" y="53"/>
                      <a:pt x="33" y="51"/>
                      <a:pt x="33" y="51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4" y="54"/>
                      <a:pt x="34" y="52"/>
                      <a:pt x="34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4"/>
                      <a:pt x="35" y="51"/>
                      <a:pt x="35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6" y="52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7" y="52"/>
                      <a:pt x="37" y="52"/>
                      <a:pt x="38" y="51"/>
                    </a:cubicBezTo>
                    <a:cubicBezTo>
                      <a:pt x="37" y="51"/>
                      <a:pt x="37" y="50"/>
                      <a:pt x="37" y="49"/>
                    </a:cubicBezTo>
                    <a:cubicBezTo>
                      <a:pt x="36" y="46"/>
                      <a:pt x="37" y="49"/>
                      <a:pt x="37" y="47"/>
                    </a:cubicBezTo>
                    <a:cubicBezTo>
                      <a:pt x="37" y="48"/>
                      <a:pt x="38" y="49"/>
                      <a:pt x="38" y="50"/>
                    </a:cubicBezTo>
                    <a:cubicBezTo>
                      <a:pt x="39" y="52"/>
                      <a:pt x="39" y="50"/>
                      <a:pt x="40" y="50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2" y="51"/>
                      <a:pt x="41" y="48"/>
                      <a:pt x="42" y="49"/>
                    </a:cubicBezTo>
                    <a:cubicBezTo>
                      <a:pt x="42" y="48"/>
                      <a:pt x="41" y="45"/>
                      <a:pt x="41" y="45"/>
                    </a:cubicBezTo>
                    <a:cubicBezTo>
                      <a:pt x="41" y="43"/>
                      <a:pt x="42" y="47"/>
                      <a:pt x="43" y="48"/>
                    </a:cubicBezTo>
                    <a:cubicBezTo>
                      <a:pt x="43" y="48"/>
                      <a:pt x="43" y="47"/>
                      <a:pt x="43" y="47"/>
                    </a:cubicBezTo>
                    <a:cubicBezTo>
                      <a:pt x="43" y="48"/>
                      <a:pt x="43" y="48"/>
                      <a:pt x="43" y="48"/>
                    </a:cubicBezTo>
                    <a:cubicBezTo>
                      <a:pt x="43" y="47"/>
                      <a:pt x="43" y="46"/>
                      <a:pt x="44" y="47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7"/>
                      <a:pt x="45" y="48"/>
                      <a:pt x="45" y="48"/>
                    </a:cubicBezTo>
                    <a:cubicBezTo>
                      <a:pt x="44" y="46"/>
                      <a:pt x="45" y="47"/>
                      <a:pt x="45" y="45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8"/>
                      <a:pt x="45" y="45"/>
                      <a:pt x="45" y="45"/>
                    </a:cubicBezTo>
                    <a:cubicBezTo>
                      <a:pt x="45" y="43"/>
                      <a:pt x="46" y="45"/>
                      <a:pt x="46" y="45"/>
                    </a:cubicBezTo>
                    <a:cubicBezTo>
                      <a:pt x="46" y="46"/>
                      <a:pt x="46" y="45"/>
                      <a:pt x="46" y="45"/>
                    </a:cubicBezTo>
                    <a:cubicBezTo>
                      <a:pt x="46" y="47"/>
                      <a:pt x="46" y="46"/>
                      <a:pt x="46" y="47"/>
                    </a:cubicBezTo>
                    <a:cubicBezTo>
                      <a:pt x="46" y="47"/>
                      <a:pt x="46" y="45"/>
                      <a:pt x="46" y="45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7" y="44"/>
                      <a:pt x="46" y="44"/>
                      <a:pt x="46" y="43"/>
                    </a:cubicBezTo>
                    <a:cubicBezTo>
                      <a:pt x="46" y="43"/>
                      <a:pt x="46" y="42"/>
                      <a:pt x="46" y="43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3"/>
                      <a:pt x="47" y="43"/>
                      <a:pt x="46" y="42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3"/>
                      <a:pt x="47" y="43"/>
                      <a:pt x="47" y="42"/>
                    </a:cubicBezTo>
                    <a:cubicBezTo>
                      <a:pt x="48" y="44"/>
                      <a:pt x="49" y="46"/>
                      <a:pt x="49" y="46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9" y="44"/>
                      <a:pt x="49" y="44"/>
                      <a:pt x="50" y="45"/>
                    </a:cubicBezTo>
                    <a:cubicBezTo>
                      <a:pt x="51" y="46"/>
                      <a:pt x="48" y="40"/>
                      <a:pt x="49" y="42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0" y="43"/>
                      <a:pt x="50" y="43"/>
                      <a:pt x="50" y="43"/>
                    </a:cubicBezTo>
                    <a:cubicBezTo>
                      <a:pt x="50" y="42"/>
                      <a:pt x="51" y="45"/>
                      <a:pt x="50" y="43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52" y="46"/>
                      <a:pt x="52" y="42"/>
                      <a:pt x="54" y="44"/>
                    </a:cubicBezTo>
                    <a:cubicBezTo>
                      <a:pt x="52" y="42"/>
                      <a:pt x="54" y="43"/>
                      <a:pt x="53" y="42"/>
                    </a:cubicBezTo>
                    <a:cubicBezTo>
                      <a:pt x="54" y="45"/>
                      <a:pt x="54" y="42"/>
                      <a:pt x="54" y="43"/>
                    </a:cubicBezTo>
                    <a:cubicBezTo>
                      <a:pt x="53" y="41"/>
                      <a:pt x="53" y="41"/>
                      <a:pt x="53" y="41"/>
                    </a:cubicBezTo>
                    <a:cubicBezTo>
                      <a:pt x="54" y="42"/>
                      <a:pt x="53" y="37"/>
                      <a:pt x="54" y="40"/>
                    </a:cubicBezTo>
                    <a:cubicBezTo>
                      <a:pt x="55" y="40"/>
                      <a:pt x="55" y="41"/>
                      <a:pt x="55" y="42"/>
                    </a:cubicBezTo>
                    <a:cubicBezTo>
                      <a:pt x="56" y="44"/>
                      <a:pt x="55" y="39"/>
                      <a:pt x="56" y="42"/>
                    </a:cubicBezTo>
                    <a:cubicBezTo>
                      <a:pt x="56" y="41"/>
                      <a:pt x="55" y="40"/>
                      <a:pt x="55" y="39"/>
                    </a:cubicBezTo>
                    <a:cubicBezTo>
                      <a:pt x="56" y="40"/>
                      <a:pt x="57" y="41"/>
                      <a:pt x="57" y="41"/>
                    </a:cubicBezTo>
                    <a:cubicBezTo>
                      <a:pt x="57" y="41"/>
                      <a:pt x="57" y="40"/>
                      <a:pt x="57" y="40"/>
                    </a:cubicBezTo>
                    <a:cubicBezTo>
                      <a:pt x="57" y="41"/>
                      <a:pt x="57" y="41"/>
                      <a:pt x="57" y="42"/>
                    </a:cubicBezTo>
                    <a:cubicBezTo>
                      <a:pt x="58" y="42"/>
                      <a:pt x="58" y="41"/>
                      <a:pt x="58" y="40"/>
                    </a:cubicBezTo>
                    <a:cubicBezTo>
                      <a:pt x="59" y="41"/>
                      <a:pt x="59" y="40"/>
                      <a:pt x="60" y="41"/>
                    </a:cubicBezTo>
                    <a:cubicBezTo>
                      <a:pt x="59" y="39"/>
                      <a:pt x="61" y="42"/>
                      <a:pt x="60" y="39"/>
                    </a:cubicBezTo>
                    <a:cubicBezTo>
                      <a:pt x="60" y="40"/>
                      <a:pt x="60" y="40"/>
                      <a:pt x="60" y="40"/>
                    </a:cubicBezTo>
                    <a:cubicBezTo>
                      <a:pt x="60" y="39"/>
                      <a:pt x="59" y="37"/>
                      <a:pt x="59" y="37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1" y="41"/>
                      <a:pt x="61" y="39"/>
                      <a:pt x="61" y="40"/>
                    </a:cubicBezTo>
                    <a:cubicBezTo>
                      <a:pt x="60" y="38"/>
                      <a:pt x="62" y="40"/>
                      <a:pt x="61" y="38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1" y="37"/>
                      <a:pt x="60" y="37"/>
                      <a:pt x="61" y="36"/>
                    </a:cubicBezTo>
                    <a:cubicBezTo>
                      <a:pt x="61" y="36"/>
                      <a:pt x="62" y="38"/>
                      <a:pt x="62" y="38"/>
                    </a:cubicBezTo>
                    <a:cubicBezTo>
                      <a:pt x="62" y="39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7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4" y="38"/>
                      <a:pt x="63" y="37"/>
                    </a:cubicBezTo>
                    <a:cubicBezTo>
                      <a:pt x="64" y="38"/>
                      <a:pt x="65" y="36"/>
                      <a:pt x="65" y="36"/>
                    </a:cubicBezTo>
                    <a:cubicBezTo>
                      <a:pt x="65" y="36"/>
                      <a:pt x="65" y="37"/>
                      <a:pt x="65" y="36"/>
                    </a:cubicBezTo>
                    <a:cubicBezTo>
                      <a:pt x="65" y="36"/>
                      <a:pt x="65" y="34"/>
                      <a:pt x="65" y="35"/>
                    </a:cubicBezTo>
                    <a:cubicBezTo>
                      <a:pt x="65" y="35"/>
                      <a:pt x="66" y="36"/>
                      <a:pt x="66" y="36"/>
                    </a:cubicBezTo>
                    <a:cubicBezTo>
                      <a:pt x="66" y="37"/>
                      <a:pt x="66" y="35"/>
                      <a:pt x="66" y="35"/>
                    </a:cubicBezTo>
                    <a:cubicBezTo>
                      <a:pt x="67" y="37"/>
                      <a:pt x="66" y="33"/>
                      <a:pt x="67" y="34"/>
                    </a:cubicBezTo>
                    <a:cubicBezTo>
                      <a:pt x="67" y="34"/>
                      <a:pt x="68" y="35"/>
                      <a:pt x="68" y="36"/>
                    </a:cubicBezTo>
                    <a:cubicBezTo>
                      <a:pt x="68" y="35"/>
                      <a:pt x="68" y="34"/>
                      <a:pt x="68" y="32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69" y="34"/>
                      <a:pt x="69" y="33"/>
                      <a:pt x="69" y="32"/>
                    </a:cubicBezTo>
                    <a:cubicBezTo>
                      <a:pt x="68" y="31"/>
                      <a:pt x="68" y="30"/>
                      <a:pt x="68" y="30"/>
                    </a:cubicBezTo>
                    <a:cubicBezTo>
                      <a:pt x="68" y="30"/>
                      <a:pt x="68" y="30"/>
                      <a:pt x="68" y="30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9" y="30"/>
                      <a:pt x="68" y="30"/>
                      <a:pt x="69" y="30"/>
                    </a:cubicBezTo>
                    <a:cubicBezTo>
                      <a:pt x="70" y="33"/>
                      <a:pt x="70" y="31"/>
                      <a:pt x="70" y="32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1" y="31"/>
                      <a:pt x="71" y="31"/>
                    </a:cubicBezTo>
                    <a:cubicBezTo>
                      <a:pt x="69" y="26"/>
                      <a:pt x="69" y="26"/>
                      <a:pt x="69" y="26"/>
                    </a:cubicBezTo>
                    <a:cubicBezTo>
                      <a:pt x="69" y="27"/>
                      <a:pt x="71" y="28"/>
                      <a:pt x="71" y="29"/>
                    </a:cubicBezTo>
                    <a:cubicBezTo>
                      <a:pt x="71" y="29"/>
                      <a:pt x="70" y="26"/>
                      <a:pt x="70" y="24"/>
                    </a:cubicBezTo>
                    <a:cubicBezTo>
                      <a:pt x="70" y="25"/>
                      <a:pt x="70" y="24"/>
                      <a:pt x="70" y="23"/>
                    </a:cubicBezTo>
                    <a:cubicBezTo>
                      <a:pt x="71" y="25"/>
                      <a:pt x="70" y="23"/>
                      <a:pt x="71" y="24"/>
                    </a:cubicBezTo>
                    <a:cubicBezTo>
                      <a:pt x="72" y="26"/>
                      <a:pt x="72" y="26"/>
                      <a:pt x="72" y="26"/>
                    </a:cubicBezTo>
                    <a:cubicBezTo>
                      <a:pt x="71" y="26"/>
                      <a:pt x="73" y="28"/>
                      <a:pt x="73" y="29"/>
                    </a:cubicBezTo>
                    <a:cubicBezTo>
                      <a:pt x="73" y="28"/>
                      <a:pt x="74" y="28"/>
                      <a:pt x="75" y="29"/>
                    </a:cubicBezTo>
                    <a:cubicBezTo>
                      <a:pt x="73" y="26"/>
                      <a:pt x="74" y="27"/>
                      <a:pt x="73" y="25"/>
                    </a:cubicBezTo>
                    <a:cubicBezTo>
                      <a:pt x="74" y="24"/>
                      <a:pt x="74" y="27"/>
                      <a:pt x="75" y="27"/>
                    </a:cubicBezTo>
                    <a:cubicBezTo>
                      <a:pt x="75" y="26"/>
                      <a:pt x="76" y="26"/>
                      <a:pt x="76" y="26"/>
                    </a:cubicBezTo>
                    <a:cubicBezTo>
                      <a:pt x="76" y="26"/>
                      <a:pt x="76" y="26"/>
                      <a:pt x="76" y="26"/>
                    </a:cubicBezTo>
                    <a:cubicBezTo>
                      <a:pt x="76" y="25"/>
                      <a:pt x="77" y="26"/>
                      <a:pt x="77" y="23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6" y="22"/>
                      <a:pt x="77" y="23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8" y="23"/>
                      <a:pt x="79" y="25"/>
                      <a:pt x="78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4"/>
                      <a:pt x="79" y="22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5"/>
                      <a:pt x="79" y="22"/>
                      <a:pt x="80" y="22"/>
                    </a:cubicBezTo>
                    <a:cubicBezTo>
                      <a:pt x="80" y="22"/>
                      <a:pt x="81" y="23"/>
                      <a:pt x="81" y="23"/>
                    </a:cubicBezTo>
                    <a:cubicBezTo>
                      <a:pt x="80" y="22"/>
                      <a:pt x="81" y="22"/>
                      <a:pt x="81" y="21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4" y="22"/>
                      <a:pt x="86" y="22"/>
                      <a:pt x="86" y="19"/>
                    </a:cubicBezTo>
                    <a:cubicBezTo>
                      <a:pt x="88" y="21"/>
                      <a:pt x="87" y="21"/>
                      <a:pt x="87" y="22"/>
                    </a:cubicBezTo>
                    <a:cubicBezTo>
                      <a:pt x="87" y="20"/>
                      <a:pt x="87" y="22"/>
                      <a:pt x="88" y="21"/>
                    </a:cubicBezTo>
                    <a:cubicBezTo>
                      <a:pt x="88" y="21"/>
                      <a:pt x="88" y="21"/>
                      <a:pt x="88" y="21"/>
                    </a:cubicBezTo>
                    <a:cubicBezTo>
                      <a:pt x="88" y="20"/>
                      <a:pt x="89" y="22"/>
                      <a:pt x="89" y="21"/>
                    </a:cubicBezTo>
                    <a:cubicBezTo>
                      <a:pt x="88" y="20"/>
                      <a:pt x="88" y="20"/>
                      <a:pt x="88" y="20"/>
                    </a:cubicBezTo>
                    <a:cubicBezTo>
                      <a:pt x="88" y="19"/>
                      <a:pt x="90" y="23"/>
                      <a:pt x="89" y="20"/>
                    </a:cubicBezTo>
                    <a:cubicBezTo>
                      <a:pt x="90" y="22"/>
                      <a:pt x="90" y="22"/>
                      <a:pt x="90" y="22"/>
                    </a:cubicBezTo>
                    <a:cubicBezTo>
                      <a:pt x="89" y="19"/>
                      <a:pt x="91" y="22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1"/>
                      <a:pt x="90" y="17"/>
                      <a:pt x="91" y="19"/>
                    </a:cubicBezTo>
                    <a:cubicBezTo>
                      <a:pt x="91" y="19"/>
                      <a:pt x="91" y="18"/>
                      <a:pt x="91" y="16"/>
                    </a:cubicBezTo>
                    <a:cubicBezTo>
                      <a:pt x="92" y="19"/>
                      <a:pt x="92" y="19"/>
                      <a:pt x="92" y="19"/>
                    </a:cubicBezTo>
                    <a:cubicBezTo>
                      <a:pt x="93" y="17"/>
                      <a:pt x="94" y="17"/>
                      <a:pt x="94" y="14"/>
                    </a:cubicBezTo>
                    <a:cubicBezTo>
                      <a:pt x="95" y="15"/>
                      <a:pt x="95" y="15"/>
                      <a:pt x="95" y="15"/>
                    </a:cubicBezTo>
                    <a:cubicBezTo>
                      <a:pt x="95" y="13"/>
                      <a:pt x="97" y="17"/>
                      <a:pt x="96" y="13"/>
                    </a:cubicBezTo>
                    <a:cubicBezTo>
                      <a:pt x="96" y="11"/>
                      <a:pt x="96" y="11"/>
                      <a:pt x="96" y="11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7" y="12"/>
                      <a:pt x="98" y="13"/>
                      <a:pt x="97" y="11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98" y="13"/>
                      <a:pt x="98" y="10"/>
                      <a:pt x="98" y="11"/>
                    </a:cubicBezTo>
                    <a:cubicBezTo>
                      <a:pt x="98" y="11"/>
                      <a:pt x="98" y="11"/>
                      <a:pt x="98" y="11"/>
                    </a:cubicBezTo>
                    <a:cubicBezTo>
                      <a:pt x="101" y="14"/>
                      <a:pt x="104" y="15"/>
                      <a:pt x="104" y="11"/>
                    </a:cubicBezTo>
                    <a:cubicBezTo>
                      <a:pt x="104" y="10"/>
                      <a:pt x="105" y="13"/>
                      <a:pt x="105" y="13"/>
                    </a:cubicBezTo>
                    <a:cubicBezTo>
                      <a:pt x="106" y="9"/>
                      <a:pt x="109" y="14"/>
                      <a:pt x="109" y="8"/>
                    </a:cubicBezTo>
                    <a:cubicBezTo>
                      <a:pt x="110" y="6"/>
                      <a:pt x="108" y="1"/>
                      <a:pt x="1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74" name="Freeform 114"/>
              <p:cNvSpPr/>
              <p:nvPr/>
            </p:nvSpPr>
            <p:spPr bwMode="auto">
              <a:xfrm>
                <a:off x="3897" y="1269"/>
                <a:ext cx="6" cy="2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0 h 2"/>
                  <a:gd name="T4" fmla="*/ 0 w 6"/>
                  <a:gd name="T5" fmla="*/ 2 h 2"/>
                  <a:gd name="T6" fmla="*/ 6 w 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lnTo>
                      <a:pt x="6" y="0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75" name="Freeform 115"/>
              <p:cNvSpPr/>
              <p:nvPr/>
            </p:nvSpPr>
            <p:spPr bwMode="auto">
              <a:xfrm>
                <a:off x="3935" y="1214"/>
                <a:ext cx="78" cy="253"/>
              </a:xfrm>
              <a:custGeom>
                <a:avLst/>
                <a:gdLst>
                  <a:gd name="T0" fmla="*/ 15 w 37"/>
                  <a:gd name="T1" fmla="*/ 54 h 119"/>
                  <a:gd name="T2" fmla="*/ 12 w 37"/>
                  <a:gd name="T3" fmla="*/ 62 h 119"/>
                  <a:gd name="T4" fmla="*/ 8 w 37"/>
                  <a:gd name="T5" fmla="*/ 67 h 119"/>
                  <a:gd name="T6" fmla="*/ 6 w 37"/>
                  <a:gd name="T7" fmla="*/ 78 h 119"/>
                  <a:gd name="T8" fmla="*/ 4 w 37"/>
                  <a:gd name="T9" fmla="*/ 84 h 119"/>
                  <a:gd name="T10" fmla="*/ 2 w 37"/>
                  <a:gd name="T11" fmla="*/ 96 h 119"/>
                  <a:gd name="T12" fmla="*/ 5 w 37"/>
                  <a:gd name="T13" fmla="*/ 103 h 119"/>
                  <a:gd name="T14" fmla="*/ 2 w 37"/>
                  <a:gd name="T15" fmla="*/ 111 h 119"/>
                  <a:gd name="T16" fmla="*/ 2 w 37"/>
                  <a:gd name="T17" fmla="*/ 115 h 119"/>
                  <a:gd name="T18" fmla="*/ 7 w 37"/>
                  <a:gd name="T19" fmla="*/ 117 h 119"/>
                  <a:gd name="T20" fmla="*/ 8 w 37"/>
                  <a:gd name="T21" fmla="*/ 117 h 119"/>
                  <a:gd name="T22" fmla="*/ 9 w 37"/>
                  <a:gd name="T23" fmla="*/ 115 h 119"/>
                  <a:gd name="T24" fmla="*/ 12 w 37"/>
                  <a:gd name="T25" fmla="*/ 113 h 119"/>
                  <a:gd name="T26" fmla="*/ 15 w 37"/>
                  <a:gd name="T27" fmla="*/ 110 h 119"/>
                  <a:gd name="T28" fmla="*/ 17 w 37"/>
                  <a:gd name="T29" fmla="*/ 110 h 119"/>
                  <a:gd name="T30" fmla="*/ 17 w 37"/>
                  <a:gd name="T31" fmla="*/ 108 h 119"/>
                  <a:gd name="T32" fmla="*/ 18 w 37"/>
                  <a:gd name="T33" fmla="*/ 108 h 119"/>
                  <a:gd name="T34" fmla="*/ 21 w 37"/>
                  <a:gd name="T35" fmla="*/ 108 h 119"/>
                  <a:gd name="T36" fmla="*/ 15 w 37"/>
                  <a:gd name="T37" fmla="*/ 104 h 119"/>
                  <a:gd name="T38" fmla="*/ 18 w 37"/>
                  <a:gd name="T39" fmla="*/ 104 h 119"/>
                  <a:gd name="T40" fmla="*/ 20 w 37"/>
                  <a:gd name="T41" fmla="*/ 104 h 119"/>
                  <a:gd name="T42" fmla="*/ 22 w 37"/>
                  <a:gd name="T43" fmla="*/ 102 h 119"/>
                  <a:gd name="T44" fmla="*/ 20 w 37"/>
                  <a:gd name="T45" fmla="*/ 100 h 119"/>
                  <a:gd name="T46" fmla="*/ 22 w 37"/>
                  <a:gd name="T47" fmla="*/ 99 h 119"/>
                  <a:gd name="T48" fmla="*/ 15 w 37"/>
                  <a:gd name="T49" fmla="*/ 95 h 119"/>
                  <a:gd name="T50" fmla="*/ 21 w 37"/>
                  <a:gd name="T51" fmla="*/ 97 h 119"/>
                  <a:gd name="T52" fmla="*/ 24 w 37"/>
                  <a:gd name="T53" fmla="*/ 92 h 119"/>
                  <a:gd name="T54" fmla="*/ 24 w 37"/>
                  <a:gd name="T55" fmla="*/ 89 h 119"/>
                  <a:gd name="T56" fmla="*/ 21 w 37"/>
                  <a:gd name="T57" fmla="*/ 85 h 119"/>
                  <a:gd name="T58" fmla="*/ 26 w 37"/>
                  <a:gd name="T59" fmla="*/ 81 h 119"/>
                  <a:gd name="T60" fmla="*/ 24 w 37"/>
                  <a:gd name="T61" fmla="*/ 78 h 119"/>
                  <a:gd name="T62" fmla="*/ 25 w 37"/>
                  <a:gd name="T63" fmla="*/ 77 h 119"/>
                  <a:gd name="T64" fmla="*/ 23 w 37"/>
                  <a:gd name="T65" fmla="*/ 75 h 119"/>
                  <a:gd name="T66" fmla="*/ 27 w 37"/>
                  <a:gd name="T67" fmla="*/ 75 h 119"/>
                  <a:gd name="T68" fmla="*/ 26 w 37"/>
                  <a:gd name="T69" fmla="*/ 72 h 119"/>
                  <a:gd name="T70" fmla="*/ 25 w 37"/>
                  <a:gd name="T71" fmla="*/ 67 h 119"/>
                  <a:gd name="T72" fmla="*/ 29 w 37"/>
                  <a:gd name="T73" fmla="*/ 65 h 119"/>
                  <a:gd name="T74" fmla="*/ 28 w 37"/>
                  <a:gd name="T75" fmla="*/ 61 h 119"/>
                  <a:gd name="T76" fmla="*/ 29 w 37"/>
                  <a:gd name="T77" fmla="*/ 59 h 119"/>
                  <a:gd name="T78" fmla="*/ 29 w 37"/>
                  <a:gd name="T79" fmla="*/ 59 h 119"/>
                  <a:gd name="T80" fmla="*/ 29 w 37"/>
                  <a:gd name="T81" fmla="*/ 56 h 119"/>
                  <a:gd name="T82" fmla="*/ 27 w 37"/>
                  <a:gd name="T83" fmla="*/ 51 h 119"/>
                  <a:gd name="T84" fmla="*/ 25 w 37"/>
                  <a:gd name="T85" fmla="*/ 49 h 119"/>
                  <a:gd name="T86" fmla="*/ 27 w 37"/>
                  <a:gd name="T87" fmla="*/ 47 h 119"/>
                  <a:gd name="T88" fmla="*/ 29 w 37"/>
                  <a:gd name="T89" fmla="*/ 44 h 119"/>
                  <a:gd name="T90" fmla="*/ 27 w 37"/>
                  <a:gd name="T91" fmla="*/ 39 h 119"/>
                  <a:gd name="T92" fmla="*/ 28 w 37"/>
                  <a:gd name="T93" fmla="*/ 37 h 119"/>
                  <a:gd name="T94" fmla="*/ 31 w 37"/>
                  <a:gd name="T95" fmla="*/ 30 h 119"/>
                  <a:gd name="T96" fmla="*/ 32 w 37"/>
                  <a:gd name="T97" fmla="*/ 27 h 119"/>
                  <a:gd name="T98" fmla="*/ 29 w 37"/>
                  <a:gd name="T99" fmla="*/ 19 h 119"/>
                  <a:gd name="T100" fmla="*/ 30 w 37"/>
                  <a:gd name="T101" fmla="*/ 16 h 119"/>
                  <a:gd name="T102" fmla="*/ 26 w 37"/>
                  <a:gd name="T103" fmla="*/ 0 h 119"/>
                  <a:gd name="T104" fmla="*/ 18 w 37"/>
                  <a:gd name="T105" fmla="*/ 21 h 119"/>
                  <a:gd name="T106" fmla="*/ 11 w 37"/>
                  <a:gd name="T107" fmla="*/ 3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119">
                    <a:moveTo>
                      <a:pt x="11" y="38"/>
                    </a:moveTo>
                    <a:cubicBezTo>
                      <a:pt x="11" y="42"/>
                      <a:pt x="12" y="46"/>
                      <a:pt x="12" y="50"/>
                    </a:cubicBezTo>
                    <a:cubicBezTo>
                      <a:pt x="15" y="51"/>
                      <a:pt x="13" y="52"/>
                      <a:pt x="16" y="53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4" y="54"/>
                      <a:pt x="13" y="54"/>
                      <a:pt x="15" y="54"/>
                    </a:cubicBezTo>
                    <a:cubicBezTo>
                      <a:pt x="17" y="55"/>
                      <a:pt x="12" y="54"/>
                      <a:pt x="13" y="55"/>
                    </a:cubicBezTo>
                    <a:cubicBezTo>
                      <a:pt x="13" y="55"/>
                      <a:pt x="14" y="55"/>
                      <a:pt x="14" y="55"/>
                    </a:cubicBezTo>
                    <a:cubicBezTo>
                      <a:pt x="16" y="56"/>
                      <a:pt x="13" y="55"/>
                      <a:pt x="11" y="55"/>
                    </a:cubicBezTo>
                    <a:cubicBezTo>
                      <a:pt x="11" y="57"/>
                      <a:pt x="13" y="59"/>
                      <a:pt x="11" y="61"/>
                    </a:cubicBezTo>
                    <a:cubicBezTo>
                      <a:pt x="11" y="60"/>
                      <a:pt x="13" y="61"/>
                      <a:pt x="13" y="61"/>
                    </a:cubicBezTo>
                    <a:cubicBezTo>
                      <a:pt x="9" y="60"/>
                      <a:pt x="13" y="62"/>
                      <a:pt x="12" y="62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2"/>
                      <a:pt x="11" y="63"/>
                      <a:pt x="10" y="63"/>
                    </a:cubicBezTo>
                    <a:cubicBezTo>
                      <a:pt x="11" y="64"/>
                      <a:pt x="8" y="64"/>
                      <a:pt x="9" y="65"/>
                    </a:cubicBezTo>
                    <a:cubicBezTo>
                      <a:pt x="8" y="64"/>
                      <a:pt x="8" y="65"/>
                      <a:pt x="8" y="65"/>
                    </a:cubicBezTo>
                    <a:cubicBezTo>
                      <a:pt x="11" y="66"/>
                      <a:pt x="6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8" y="68"/>
                      <a:pt x="6" y="70"/>
                      <a:pt x="8" y="72"/>
                    </a:cubicBezTo>
                    <a:cubicBezTo>
                      <a:pt x="8" y="73"/>
                      <a:pt x="4" y="73"/>
                      <a:pt x="5" y="75"/>
                    </a:cubicBezTo>
                    <a:cubicBezTo>
                      <a:pt x="7" y="76"/>
                      <a:pt x="7" y="76"/>
                      <a:pt x="7" y="76"/>
                    </a:cubicBezTo>
                    <a:cubicBezTo>
                      <a:pt x="7" y="76"/>
                      <a:pt x="6" y="75"/>
                      <a:pt x="5" y="75"/>
                    </a:cubicBezTo>
                    <a:cubicBezTo>
                      <a:pt x="7" y="76"/>
                      <a:pt x="5" y="76"/>
                      <a:pt x="5" y="77"/>
                    </a:cubicBezTo>
                    <a:cubicBezTo>
                      <a:pt x="5" y="77"/>
                      <a:pt x="5" y="78"/>
                      <a:pt x="6" y="78"/>
                    </a:cubicBezTo>
                    <a:cubicBezTo>
                      <a:pt x="4" y="78"/>
                      <a:pt x="7" y="80"/>
                      <a:pt x="5" y="80"/>
                    </a:cubicBezTo>
                    <a:cubicBezTo>
                      <a:pt x="8" y="81"/>
                      <a:pt x="6" y="80"/>
                      <a:pt x="7" y="81"/>
                    </a:cubicBezTo>
                    <a:cubicBezTo>
                      <a:pt x="7" y="81"/>
                      <a:pt x="6" y="81"/>
                      <a:pt x="5" y="81"/>
                    </a:cubicBezTo>
                    <a:cubicBezTo>
                      <a:pt x="6" y="81"/>
                      <a:pt x="6" y="82"/>
                      <a:pt x="4" y="82"/>
                    </a:cubicBezTo>
                    <a:cubicBezTo>
                      <a:pt x="5" y="82"/>
                      <a:pt x="6" y="83"/>
                      <a:pt x="6" y="83"/>
                    </a:cubicBezTo>
                    <a:cubicBezTo>
                      <a:pt x="3" y="83"/>
                      <a:pt x="5" y="84"/>
                      <a:pt x="4" y="84"/>
                    </a:cubicBezTo>
                    <a:cubicBezTo>
                      <a:pt x="6" y="85"/>
                      <a:pt x="8" y="86"/>
                      <a:pt x="7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6"/>
                      <a:pt x="2" y="87"/>
                      <a:pt x="4" y="90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4" y="91"/>
                      <a:pt x="1" y="92"/>
                      <a:pt x="4" y="95"/>
                    </a:cubicBezTo>
                    <a:cubicBezTo>
                      <a:pt x="3" y="95"/>
                      <a:pt x="2" y="95"/>
                      <a:pt x="2" y="96"/>
                    </a:cubicBezTo>
                    <a:cubicBezTo>
                      <a:pt x="3" y="97"/>
                      <a:pt x="3" y="97"/>
                      <a:pt x="5" y="98"/>
                    </a:cubicBezTo>
                    <a:cubicBezTo>
                      <a:pt x="5" y="98"/>
                      <a:pt x="4" y="98"/>
                      <a:pt x="3" y="98"/>
                    </a:cubicBezTo>
                    <a:cubicBezTo>
                      <a:pt x="2" y="98"/>
                      <a:pt x="0" y="98"/>
                      <a:pt x="2" y="99"/>
                    </a:cubicBezTo>
                    <a:cubicBezTo>
                      <a:pt x="1" y="99"/>
                      <a:pt x="1" y="99"/>
                      <a:pt x="1" y="99"/>
                    </a:cubicBezTo>
                    <a:cubicBezTo>
                      <a:pt x="2" y="100"/>
                      <a:pt x="4" y="101"/>
                      <a:pt x="2" y="102"/>
                    </a:cubicBezTo>
                    <a:cubicBezTo>
                      <a:pt x="3" y="102"/>
                      <a:pt x="3" y="103"/>
                      <a:pt x="5" y="103"/>
                    </a:cubicBezTo>
                    <a:cubicBezTo>
                      <a:pt x="5" y="103"/>
                      <a:pt x="3" y="103"/>
                      <a:pt x="4" y="103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4"/>
                      <a:pt x="2" y="105"/>
                      <a:pt x="3" y="107"/>
                    </a:cubicBezTo>
                    <a:cubicBezTo>
                      <a:pt x="0" y="107"/>
                      <a:pt x="3" y="108"/>
                      <a:pt x="1" y="109"/>
                    </a:cubicBezTo>
                    <a:cubicBezTo>
                      <a:pt x="2" y="110"/>
                      <a:pt x="0" y="110"/>
                      <a:pt x="3" y="111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1" y="111"/>
                      <a:pt x="2" y="112"/>
                      <a:pt x="1" y="113"/>
                    </a:cubicBezTo>
                    <a:cubicBezTo>
                      <a:pt x="1" y="114"/>
                      <a:pt x="3" y="114"/>
                      <a:pt x="4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5"/>
                      <a:pt x="5" y="115"/>
                      <a:pt x="7" y="115"/>
                    </a:cubicBezTo>
                    <a:cubicBezTo>
                      <a:pt x="6" y="115"/>
                      <a:pt x="7" y="115"/>
                      <a:pt x="6" y="115"/>
                    </a:cubicBezTo>
                    <a:cubicBezTo>
                      <a:pt x="5" y="115"/>
                      <a:pt x="4" y="115"/>
                      <a:pt x="2" y="115"/>
                    </a:cubicBezTo>
                    <a:cubicBezTo>
                      <a:pt x="1" y="116"/>
                      <a:pt x="5" y="116"/>
                      <a:pt x="3" y="117"/>
                    </a:cubicBezTo>
                    <a:cubicBezTo>
                      <a:pt x="2" y="117"/>
                      <a:pt x="3" y="118"/>
                      <a:pt x="5" y="117"/>
                    </a:cubicBezTo>
                    <a:cubicBezTo>
                      <a:pt x="4" y="117"/>
                      <a:pt x="4" y="118"/>
                      <a:pt x="3" y="118"/>
                    </a:cubicBezTo>
                    <a:cubicBezTo>
                      <a:pt x="3" y="118"/>
                      <a:pt x="3" y="118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5" y="118"/>
                      <a:pt x="5" y="118"/>
                      <a:pt x="7" y="117"/>
                    </a:cubicBezTo>
                    <a:cubicBezTo>
                      <a:pt x="7" y="117"/>
                      <a:pt x="6" y="117"/>
                      <a:pt x="7" y="117"/>
                    </a:cubicBezTo>
                    <a:cubicBezTo>
                      <a:pt x="8" y="117"/>
                      <a:pt x="8" y="117"/>
                      <a:pt x="7" y="118"/>
                    </a:cubicBezTo>
                    <a:cubicBezTo>
                      <a:pt x="6" y="118"/>
                      <a:pt x="5" y="118"/>
                      <a:pt x="4" y="119"/>
                    </a:cubicBezTo>
                    <a:cubicBezTo>
                      <a:pt x="7" y="118"/>
                      <a:pt x="7" y="118"/>
                      <a:pt x="7" y="118"/>
                    </a:cubicBezTo>
                    <a:cubicBezTo>
                      <a:pt x="7" y="118"/>
                      <a:pt x="8" y="118"/>
                      <a:pt x="9" y="117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9" y="117"/>
                      <a:pt x="9" y="117"/>
                      <a:pt x="9" y="117"/>
                    </a:cubicBezTo>
                    <a:cubicBezTo>
                      <a:pt x="9" y="117"/>
                      <a:pt x="10" y="116"/>
                      <a:pt x="9" y="116"/>
                    </a:cubicBezTo>
                    <a:cubicBezTo>
                      <a:pt x="7" y="116"/>
                      <a:pt x="7" y="116"/>
                      <a:pt x="7" y="116"/>
                    </a:cubicBezTo>
                    <a:cubicBezTo>
                      <a:pt x="7" y="116"/>
                      <a:pt x="5" y="116"/>
                      <a:pt x="7" y="116"/>
                    </a:cubicBezTo>
                    <a:cubicBezTo>
                      <a:pt x="9" y="115"/>
                      <a:pt x="9" y="115"/>
                      <a:pt x="9" y="115"/>
                    </a:cubicBezTo>
                    <a:cubicBezTo>
                      <a:pt x="9" y="115"/>
                      <a:pt x="8" y="115"/>
                      <a:pt x="9" y="115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8" y="115"/>
                      <a:pt x="10" y="114"/>
                      <a:pt x="9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4"/>
                      <a:pt x="8" y="114"/>
                      <a:pt x="8" y="114"/>
                    </a:cubicBezTo>
                    <a:cubicBezTo>
                      <a:pt x="9" y="114"/>
                      <a:pt x="11" y="114"/>
                      <a:pt x="12" y="114"/>
                    </a:cubicBezTo>
                    <a:cubicBezTo>
                      <a:pt x="12" y="113"/>
                      <a:pt x="10" y="113"/>
                      <a:pt x="12" y="113"/>
                    </a:cubicBezTo>
                    <a:cubicBezTo>
                      <a:pt x="11" y="112"/>
                      <a:pt x="10" y="112"/>
                      <a:pt x="9" y="111"/>
                    </a:cubicBezTo>
                    <a:cubicBezTo>
                      <a:pt x="9" y="111"/>
                      <a:pt x="12" y="112"/>
                      <a:pt x="11" y="111"/>
                    </a:cubicBezTo>
                    <a:cubicBezTo>
                      <a:pt x="12" y="111"/>
                      <a:pt x="13" y="111"/>
                      <a:pt x="14" y="111"/>
                    </a:cubicBezTo>
                    <a:cubicBezTo>
                      <a:pt x="13" y="111"/>
                      <a:pt x="14" y="111"/>
                      <a:pt x="12" y="111"/>
                    </a:cubicBezTo>
                    <a:cubicBezTo>
                      <a:pt x="12" y="110"/>
                      <a:pt x="13" y="110"/>
                      <a:pt x="12" y="109"/>
                    </a:cubicBezTo>
                    <a:cubicBezTo>
                      <a:pt x="12" y="109"/>
                      <a:pt x="14" y="110"/>
                      <a:pt x="15" y="110"/>
                    </a:cubicBezTo>
                    <a:cubicBezTo>
                      <a:pt x="13" y="109"/>
                      <a:pt x="13" y="109"/>
                      <a:pt x="13" y="108"/>
                    </a:cubicBezTo>
                    <a:cubicBezTo>
                      <a:pt x="11" y="108"/>
                      <a:pt x="11" y="108"/>
                      <a:pt x="10" y="108"/>
                    </a:cubicBezTo>
                    <a:cubicBezTo>
                      <a:pt x="9" y="108"/>
                      <a:pt x="9" y="107"/>
                      <a:pt x="9" y="107"/>
                    </a:cubicBezTo>
                    <a:cubicBezTo>
                      <a:pt x="11" y="108"/>
                      <a:pt x="13" y="108"/>
                      <a:pt x="14" y="108"/>
                    </a:cubicBezTo>
                    <a:cubicBezTo>
                      <a:pt x="16" y="108"/>
                      <a:pt x="13" y="108"/>
                      <a:pt x="16" y="109"/>
                    </a:cubicBezTo>
                    <a:cubicBezTo>
                      <a:pt x="18" y="109"/>
                      <a:pt x="18" y="110"/>
                      <a:pt x="17" y="110"/>
                    </a:cubicBezTo>
                    <a:cubicBezTo>
                      <a:pt x="19" y="111"/>
                      <a:pt x="17" y="110"/>
                      <a:pt x="19" y="110"/>
                    </a:cubicBezTo>
                    <a:cubicBezTo>
                      <a:pt x="19" y="110"/>
                      <a:pt x="18" y="110"/>
                      <a:pt x="18" y="109"/>
                    </a:cubicBezTo>
                    <a:cubicBezTo>
                      <a:pt x="17" y="109"/>
                      <a:pt x="16" y="109"/>
                      <a:pt x="15" y="108"/>
                    </a:cubicBezTo>
                    <a:cubicBezTo>
                      <a:pt x="13" y="108"/>
                      <a:pt x="17" y="108"/>
                      <a:pt x="17" y="10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19" y="109"/>
                      <a:pt x="17" y="108"/>
                      <a:pt x="17" y="108"/>
                    </a:cubicBezTo>
                    <a:cubicBezTo>
                      <a:pt x="21" y="109"/>
                      <a:pt x="18" y="108"/>
                      <a:pt x="20" y="109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19" y="109"/>
                      <a:pt x="20" y="108"/>
                    </a:cubicBezTo>
                    <a:cubicBezTo>
                      <a:pt x="21" y="109"/>
                      <a:pt x="21" y="109"/>
                      <a:pt x="21" y="109"/>
                    </a:cubicBezTo>
                    <a:cubicBezTo>
                      <a:pt x="21" y="108"/>
                      <a:pt x="21" y="108"/>
                      <a:pt x="21" y="108"/>
                    </a:cubicBezTo>
                    <a:cubicBezTo>
                      <a:pt x="20" y="108"/>
                      <a:pt x="18" y="108"/>
                      <a:pt x="18" y="108"/>
                    </a:cubicBezTo>
                    <a:cubicBezTo>
                      <a:pt x="15" y="107"/>
                      <a:pt x="18" y="108"/>
                      <a:pt x="17" y="107"/>
                    </a:cubicBezTo>
                    <a:cubicBezTo>
                      <a:pt x="15" y="106"/>
                      <a:pt x="17" y="107"/>
                      <a:pt x="16" y="107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4" y="105"/>
                      <a:pt x="16" y="106"/>
                      <a:pt x="17" y="106"/>
                    </a:cubicBezTo>
                    <a:cubicBezTo>
                      <a:pt x="17" y="106"/>
                      <a:pt x="17" y="107"/>
                      <a:pt x="16" y="106"/>
                    </a:cubicBezTo>
                    <a:cubicBezTo>
                      <a:pt x="18" y="107"/>
                      <a:pt x="20" y="107"/>
                      <a:pt x="21" y="108"/>
                    </a:cubicBezTo>
                    <a:cubicBezTo>
                      <a:pt x="22" y="108"/>
                      <a:pt x="20" y="107"/>
                      <a:pt x="20" y="107"/>
                    </a:cubicBezTo>
                    <a:cubicBezTo>
                      <a:pt x="19" y="107"/>
                      <a:pt x="18" y="107"/>
                      <a:pt x="17" y="106"/>
                    </a:cubicBezTo>
                    <a:cubicBezTo>
                      <a:pt x="13" y="105"/>
                      <a:pt x="21" y="107"/>
                      <a:pt x="20" y="106"/>
                    </a:cubicBezTo>
                    <a:cubicBezTo>
                      <a:pt x="17" y="106"/>
                      <a:pt x="16" y="104"/>
                      <a:pt x="13" y="104"/>
                    </a:cubicBezTo>
                    <a:cubicBezTo>
                      <a:pt x="12" y="104"/>
                      <a:pt x="12" y="103"/>
                      <a:pt x="12" y="103"/>
                    </a:cubicBezTo>
                    <a:cubicBezTo>
                      <a:pt x="14" y="104"/>
                      <a:pt x="13" y="103"/>
                      <a:pt x="15" y="104"/>
                    </a:cubicBezTo>
                    <a:cubicBezTo>
                      <a:pt x="15" y="104"/>
                      <a:pt x="15" y="104"/>
                      <a:pt x="15" y="104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22" y="106"/>
                      <a:pt x="22" y="106"/>
                      <a:pt x="22" y="106"/>
                    </a:cubicBezTo>
                    <a:cubicBezTo>
                      <a:pt x="21" y="105"/>
                      <a:pt x="20" y="105"/>
                      <a:pt x="19" y="105"/>
                    </a:cubicBezTo>
                    <a:cubicBezTo>
                      <a:pt x="20" y="105"/>
                      <a:pt x="21" y="105"/>
                      <a:pt x="21" y="105"/>
                    </a:cubicBezTo>
                    <a:cubicBezTo>
                      <a:pt x="20" y="105"/>
                      <a:pt x="18" y="104"/>
                      <a:pt x="18" y="104"/>
                    </a:cubicBezTo>
                    <a:cubicBezTo>
                      <a:pt x="18" y="103"/>
                      <a:pt x="20" y="104"/>
                      <a:pt x="20" y="104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23" y="105"/>
                      <a:pt x="22" y="105"/>
                    </a:cubicBezTo>
                    <a:cubicBezTo>
                      <a:pt x="21" y="104"/>
                      <a:pt x="20" y="104"/>
                      <a:pt x="18" y="103"/>
                    </a:cubicBezTo>
                    <a:cubicBezTo>
                      <a:pt x="18" y="103"/>
                      <a:pt x="19" y="103"/>
                      <a:pt x="19" y="103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20" y="103"/>
                      <a:pt x="23" y="104"/>
                      <a:pt x="23" y="104"/>
                    </a:cubicBezTo>
                    <a:cubicBezTo>
                      <a:pt x="21" y="103"/>
                      <a:pt x="21" y="103"/>
                      <a:pt x="21" y="103"/>
                    </a:cubicBezTo>
                    <a:cubicBezTo>
                      <a:pt x="23" y="104"/>
                      <a:pt x="23" y="104"/>
                      <a:pt x="23" y="104"/>
                    </a:cubicBezTo>
                    <a:cubicBezTo>
                      <a:pt x="22" y="103"/>
                      <a:pt x="22" y="103"/>
                      <a:pt x="21" y="103"/>
                    </a:cubicBezTo>
                    <a:cubicBezTo>
                      <a:pt x="23" y="103"/>
                      <a:pt x="23" y="103"/>
                      <a:pt x="23" y="103"/>
                    </a:cubicBezTo>
                    <a:cubicBezTo>
                      <a:pt x="22" y="103"/>
                      <a:pt x="20" y="102"/>
                      <a:pt x="22" y="102"/>
                    </a:cubicBezTo>
                    <a:cubicBezTo>
                      <a:pt x="19" y="102"/>
                      <a:pt x="22" y="103"/>
                      <a:pt x="20" y="102"/>
                    </a:cubicBezTo>
                    <a:cubicBezTo>
                      <a:pt x="19" y="102"/>
                      <a:pt x="19" y="101"/>
                      <a:pt x="19" y="101"/>
                    </a:cubicBezTo>
                    <a:cubicBezTo>
                      <a:pt x="21" y="102"/>
                      <a:pt x="19" y="101"/>
                      <a:pt x="19" y="101"/>
                    </a:cubicBezTo>
                    <a:cubicBezTo>
                      <a:pt x="20" y="101"/>
                      <a:pt x="21" y="101"/>
                      <a:pt x="21" y="101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23" y="102"/>
                      <a:pt x="19" y="100"/>
                      <a:pt x="20" y="100"/>
                    </a:cubicBezTo>
                    <a:cubicBezTo>
                      <a:pt x="21" y="101"/>
                      <a:pt x="22" y="101"/>
                      <a:pt x="23" y="101"/>
                    </a:cubicBezTo>
                    <a:cubicBezTo>
                      <a:pt x="20" y="100"/>
                      <a:pt x="20" y="99"/>
                      <a:pt x="18" y="99"/>
                    </a:cubicBezTo>
                    <a:cubicBezTo>
                      <a:pt x="19" y="99"/>
                      <a:pt x="21" y="100"/>
                      <a:pt x="23" y="101"/>
                    </a:cubicBezTo>
                    <a:cubicBezTo>
                      <a:pt x="21" y="100"/>
                      <a:pt x="25" y="101"/>
                      <a:pt x="22" y="100"/>
                    </a:cubicBezTo>
                    <a:cubicBezTo>
                      <a:pt x="21" y="100"/>
                      <a:pt x="21" y="99"/>
                      <a:pt x="19" y="99"/>
                    </a:cubicBezTo>
                    <a:cubicBezTo>
                      <a:pt x="20" y="98"/>
                      <a:pt x="21" y="99"/>
                      <a:pt x="22" y="99"/>
                    </a:cubicBezTo>
                    <a:cubicBezTo>
                      <a:pt x="21" y="99"/>
                      <a:pt x="19" y="98"/>
                      <a:pt x="19" y="98"/>
                    </a:cubicBezTo>
                    <a:cubicBezTo>
                      <a:pt x="19" y="98"/>
                      <a:pt x="17" y="97"/>
                      <a:pt x="19" y="97"/>
                    </a:cubicBezTo>
                    <a:cubicBezTo>
                      <a:pt x="20" y="98"/>
                      <a:pt x="19" y="98"/>
                      <a:pt x="20" y="98"/>
                    </a:cubicBezTo>
                    <a:cubicBezTo>
                      <a:pt x="21" y="98"/>
                      <a:pt x="17" y="96"/>
                      <a:pt x="16" y="96"/>
                    </a:cubicBezTo>
                    <a:cubicBezTo>
                      <a:pt x="15" y="95"/>
                      <a:pt x="13" y="94"/>
                      <a:pt x="12" y="94"/>
                    </a:cubicBezTo>
                    <a:cubicBezTo>
                      <a:pt x="13" y="93"/>
                      <a:pt x="13" y="94"/>
                      <a:pt x="15" y="95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7" y="95"/>
                      <a:pt x="19" y="97"/>
                      <a:pt x="21" y="97"/>
                    </a:cubicBezTo>
                    <a:cubicBezTo>
                      <a:pt x="20" y="97"/>
                      <a:pt x="20" y="97"/>
                      <a:pt x="20" y="97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1" y="97"/>
                      <a:pt x="23" y="97"/>
                      <a:pt x="22" y="97"/>
                    </a:cubicBezTo>
                    <a:cubicBezTo>
                      <a:pt x="21" y="96"/>
                      <a:pt x="23" y="97"/>
                      <a:pt x="21" y="97"/>
                    </a:cubicBezTo>
                    <a:cubicBezTo>
                      <a:pt x="21" y="97"/>
                      <a:pt x="19" y="95"/>
                      <a:pt x="20" y="95"/>
                    </a:cubicBezTo>
                    <a:cubicBezTo>
                      <a:pt x="23" y="97"/>
                      <a:pt x="23" y="97"/>
                      <a:pt x="23" y="97"/>
                    </a:cubicBezTo>
                    <a:cubicBezTo>
                      <a:pt x="23" y="97"/>
                      <a:pt x="21" y="96"/>
                      <a:pt x="22" y="96"/>
                    </a:cubicBezTo>
                    <a:cubicBezTo>
                      <a:pt x="23" y="96"/>
                      <a:pt x="23" y="96"/>
                      <a:pt x="23" y="96"/>
                    </a:cubicBezTo>
                    <a:cubicBezTo>
                      <a:pt x="23" y="96"/>
                      <a:pt x="24" y="94"/>
                      <a:pt x="20" y="92"/>
                    </a:cubicBezTo>
                    <a:cubicBezTo>
                      <a:pt x="22" y="92"/>
                      <a:pt x="22" y="92"/>
                      <a:pt x="24" y="92"/>
                    </a:cubicBezTo>
                    <a:cubicBezTo>
                      <a:pt x="23" y="92"/>
                      <a:pt x="22" y="91"/>
                      <a:pt x="22" y="91"/>
                    </a:cubicBezTo>
                    <a:cubicBezTo>
                      <a:pt x="24" y="91"/>
                      <a:pt x="24" y="91"/>
                      <a:pt x="24" y="91"/>
                    </a:cubicBezTo>
                    <a:cubicBezTo>
                      <a:pt x="25" y="91"/>
                      <a:pt x="23" y="90"/>
                      <a:pt x="23" y="90"/>
                    </a:cubicBezTo>
                    <a:cubicBezTo>
                      <a:pt x="24" y="90"/>
                      <a:pt x="24" y="90"/>
                      <a:pt x="24" y="90"/>
                    </a:cubicBezTo>
                    <a:cubicBezTo>
                      <a:pt x="25" y="90"/>
                      <a:pt x="23" y="89"/>
                      <a:pt x="23" y="89"/>
                    </a:cubicBezTo>
                    <a:cubicBezTo>
                      <a:pt x="24" y="89"/>
                      <a:pt x="24" y="89"/>
                      <a:pt x="24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2" y="88"/>
                      <a:pt x="23" y="88"/>
                      <a:pt x="25" y="89"/>
                    </a:cubicBezTo>
                    <a:cubicBezTo>
                      <a:pt x="23" y="88"/>
                      <a:pt x="23" y="88"/>
                      <a:pt x="23" y="88"/>
                    </a:cubicBezTo>
                    <a:cubicBezTo>
                      <a:pt x="25" y="88"/>
                      <a:pt x="25" y="88"/>
                      <a:pt x="25" y="86"/>
                    </a:cubicBezTo>
                    <a:cubicBezTo>
                      <a:pt x="24" y="87"/>
                      <a:pt x="23" y="86"/>
                      <a:pt x="22" y="86"/>
                    </a:cubicBezTo>
                    <a:cubicBezTo>
                      <a:pt x="20" y="86"/>
                      <a:pt x="22" y="86"/>
                      <a:pt x="21" y="85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7" y="86"/>
                      <a:pt x="25" y="85"/>
                      <a:pt x="25" y="84"/>
                    </a:cubicBezTo>
                    <a:cubicBezTo>
                      <a:pt x="24" y="83"/>
                      <a:pt x="24" y="83"/>
                      <a:pt x="24" y="83"/>
                    </a:cubicBezTo>
                    <a:cubicBezTo>
                      <a:pt x="27" y="83"/>
                      <a:pt x="24" y="82"/>
                      <a:pt x="25" y="82"/>
                    </a:cubicBezTo>
                    <a:cubicBezTo>
                      <a:pt x="24" y="82"/>
                      <a:pt x="22" y="81"/>
                      <a:pt x="22" y="80"/>
                    </a:cubicBezTo>
                    <a:cubicBezTo>
                      <a:pt x="20" y="79"/>
                      <a:pt x="25" y="81"/>
                      <a:pt x="26" y="81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4" y="80"/>
                      <a:pt x="24" y="79"/>
                      <a:pt x="25" y="79"/>
                    </a:cubicBezTo>
                    <a:cubicBezTo>
                      <a:pt x="25" y="79"/>
                      <a:pt x="25" y="79"/>
                      <a:pt x="25" y="79"/>
                    </a:cubicBezTo>
                    <a:cubicBezTo>
                      <a:pt x="25" y="79"/>
                      <a:pt x="26" y="79"/>
                      <a:pt x="26" y="79"/>
                    </a:cubicBezTo>
                    <a:cubicBezTo>
                      <a:pt x="24" y="78"/>
                      <a:pt x="26" y="78"/>
                      <a:pt x="24" y="78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3" y="77"/>
                      <a:pt x="23" y="77"/>
                      <a:pt x="23" y="77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7" y="78"/>
                      <a:pt x="25" y="77"/>
                      <a:pt x="24" y="77"/>
                    </a:cubicBezTo>
                    <a:cubicBezTo>
                      <a:pt x="23" y="76"/>
                      <a:pt x="24" y="77"/>
                      <a:pt x="25" y="77"/>
                    </a:cubicBezTo>
                    <a:cubicBezTo>
                      <a:pt x="26" y="77"/>
                      <a:pt x="25" y="77"/>
                      <a:pt x="25" y="77"/>
                    </a:cubicBezTo>
                    <a:cubicBezTo>
                      <a:pt x="26" y="78"/>
                      <a:pt x="25" y="77"/>
                      <a:pt x="26" y="77"/>
                    </a:cubicBezTo>
                    <a:cubicBezTo>
                      <a:pt x="26" y="77"/>
                      <a:pt x="24" y="77"/>
                      <a:pt x="25" y="77"/>
                    </a:cubicBezTo>
                    <a:cubicBezTo>
                      <a:pt x="25" y="76"/>
                      <a:pt x="25" y="76"/>
                      <a:pt x="26" y="76"/>
                    </a:cubicBezTo>
                    <a:cubicBezTo>
                      <a:pt x="26" y="76"/>
                      <a:pt x="26" y="76"/>
                      <a:pt x="25" y="75"/>
                    </a:cubicBezTo>
                    <a:cubicBezTo>
                      <a:pt x="25" y="76"/>
                      <a:pt x="24" y="76"/>
                      <a:pt x="23" y="75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3" y="75"/>
                      <a:pt x="24" y="75"/>
                      <a:pt x="22" y="75"/>
                    </a:cubicBezTo>
                    <a:cubicBezTo>
                      <a:pt x="25" y="75"/>
                      <a:pt x="25" y="75"/>
                      <a:pt x="25" y="75"/>
                    </a:cubicBezTo>
                    <a:cubicBezTo>
                      <a:pt x="23" y="74"/>
                      <a:pt x="23" y="74"/>
                      <a:pt x="23" y="74"/>
                    </a:cubicBezTo>
                    <a:cubicBezTo>
                      <a:pt x="25" y="74"/>
                      <a:pt x="27" y="75"/>
                      <a:pt x="27" y="75"/>
                    </a:cubicBezTo>
                    <a:cubicBezTo>
                      <a:pt x="26" y="74"/>
                      <a:pt x="26" y="74"/>
                      <a:pt x="26" y="74"/>
                    </a:cubicBezTo>
                    <a:cubicBezTo>
                      <a:pt x="26" y="73"/>
                      <a:pt x="26" y="74"/>
                      <a:pt x="27" y="74"/>
                    </a:cubicBezTo>
                    <a:cubicBezTo>
                      <a:pt x="28" y="73"/>
                      <a:pt x="22" y="72"/>
                      <a:pt x="24" y="72"/>
                    </a:cubicBezTo>
                    <a:cubicBezTo>
                      <a:pt x="26" y="72"/>
                      <a:pt x="26" y="72"/>
                      <a:pt x="27" y="72"/>
                    </a:cubicBezTo>
                    <a:cubicBezTo>
                      <a:pt x="27" y="72"/>
                      <a:pt x="26" y="72"/>
                      <a:pt x="26" y="72"/>
                    </a:cubicBezTo>
                    <a:cubicBezTo>
                      <a:pt x="25" y="72"/>
                      <a:pt x="27" y="72"/>
                      <a:pt x="26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9" y="72"/>
                      <a:pt x="26" y="70"/>
                      <a:pt x="28" y="70"/>
                    </a:cubicBezTo>
                    <a:cubicBezTo>
                      <a:pt x="26" y="69"/>
                      <a:pt x="28" y="69"/>
                      <a:pt x="27" y="69"/>
                    </a:cubicBezTo>
                    <a:cubicBezTo>
                      <a:pt x="29" y="70"/>
                      <a:pt x="27" y="68"/>
                      <a:pt x="28" y="69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7" y="68"/>
                      <a:pt x="22" y="66"/>
                      <a:pt x="25" y="67"/>
                    </a:cubicBezTo>
                    <a:cubicBezTo>
                      <a:pt x="26" y="67"/>
                      <a:pt x="27" y="67"/>
                      <a:pt x="27" y="68"/>
                    </a:cubicBezTo>
                    <a:cubicBezTo>
                      <a:pt x="30" y="68"/>
                      <a:pt x="25" y="66"/>
                      <a:pt x="29" y="67"/>
                    </a:cubicBezTo>
                    <a:cubicBezTo>
                      <a:pt x="28" y="66"/>
                      <a:pt x="26" y="66"/>
                      <a:pt x="25" y="65"/>
                    </a:cubicBezTo>
                    <a:cubicBezTo>
                      <a:pt x="26" y="65"/>
                      <a:pt x="28" y="65"/>
                      <a:pt x="28" y="65"/>
                    </a:cubicBezTo>
                    <a:cubicBezTo>
                      <a:pt x="28" y="65"/>
                      <a:pt x="27" y="65"/>
                      <a:pt x="28" y="65"/>
                    </a:cubicBezTo>
                    <a:cubicBezTo>
                      <a:pt x="28" y="65"/>
                      <a:pt x="28" y="65"/>
                      <a:pt x="29" y="65"/>
                    </a:cubicBezTo>
                    <a:cubicBezTo>
                      <a:pt x="30" y="65"/>
                      <a:pt x="28" y="64"/>
                      <a:pt x="28" y="64"/>
                    </a:cubicBezTo>
                    <a:cubicBezTo>
                      <a:pt x="30" y="64"/>
                      <a:pt x="29" y="63"/>
                      <a:pt x="30" y="63"/>
                    </a:cubicBezTo>
                    <a:cubicBezTo>
                      <a:pt x="28" y="62"/>
                      <a:pt x="31" y="63"/>
                      <a:pt x="28" y="62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8" y="62"/>
                      <a:pt x="26" y="61"/>
                      <a:pt x="26" y="61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30" y="62"/>
                      <a:pt x="29" y="61"/>
                      <a:pt x="30" y="61"/>
                    </a:cubicBezTo>
                    <a:cubicBezTo>
                      <a:pt x="28" y="61"/>
                      <a:pt x="30" y="61"/>
                      <a:pt x="28" y="61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7" y="60"/>
                      <a:pt x="27" y="60"/>
                      <a:pt x="27" y="59"/>
                    </a:cubicBezTo>
                    <a:cubicBezTo>
                      <a:pt x="27" y="59"/>
                      <a:pt x="29" y="60"/>
                      <a:pt x="29" y="60"/>
                    </a:cubicBezTo>
                    <a:cubicBezTo>
                      <a:pt x="30" y="60"/>
                      <a:pt x="29" y="60"/>
                      <a:pt x="29" y="59"/>
                    </a:cubicBezTo>
                    <a:cubicBezTo>
                      <a:pt x="29" y="59"/>
                      <a:pt x="29" y="59"/>
                      <a:pt x="28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9"/>
                      <a:pt x="30" y="58"/>
                      <a:pt x="29" y="58"/>
                    </a:cubicBezTo>
                    <a:cubicBezTo>
                      <a:pt x="30" y="58"/>
                      <a:pt x="29" y="56"/>
                      <a:pt x="28" y="56"/>
                    </a:cubicBezTo>
                    <a:cubicBezTo>
                      <a:pt x="28" y="56"/>
                      <a:pt x="30" y="56"/>
                      <a:pt x="29" y="56"/>
                    </a:cubicBezTo>
                    <a:cubicBezTo>
                      <a:pt x="29" y="56"/>
                      <a:pt x="27" y="55"/>
                      <a:pt x="28" y="55"/>
                    </a:cubicBezTo>
                    <a:cubicBezTo>
                      <a:pt x="28" y="55"/>
                      <a:pt x="30" y="55"/>
                      <a:pt x="30" y="55"/>
                    </a:cubicBezTo>
                    <a:cubicBezTo>
                      <a:pt x="30" y="55"/>
                      <a:pt x="28" y="55"/>
                      <a:pt x="28" y="55"/>
                    </a:cubicBezTo>
                    <a:cubicBezTo>
                      <a:pt x="31" y="55"/>
                      <a:pt x="27" y="53"/>
                      <a:pt x="29" y="53"/>
                    </a:cubicBezTo>
                    <a:cubicBezTo>
                      <a:pt x="29" y="53"/>
                      <a:pt x="30" y="53"/>
                      <a:pt x="30" y="53"/>
                    </a:cubicBezTo>
                    <a:cubicBezTo>
                      <a:pt x="30" y="53"/>
                      <a:pt x="29" y="52"/>
                      <a:pt x="27" y="51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9" y="51"/>
                      <a:pt x="29" y="51"/>
                      <a:pt x="27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1"/>
                      <a:pt x="25" y="50"/>
                      <a:pt x="26" y="50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6" y="50"/>
                      <a:pt x="25" y="49"/>
                      <a:pt x="25" y="49"/>
                    </a:cubicBezTo>
                    <a:cubicBezTo>
                      <a:pt x="26" y="49"/>
                      <a:pt x="26" y="49"/>
                      <a:pt x="27" y="49"/>
                    </a:cubicBezTo>
                    <a:cubicBezTo>
                      <a:pt x="29" y="50"/>
                      <a:pt x="28" y="49"/>
                      <a:pt x="29" y="49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6" y="48"/>
                      <a:pt x="29" y="49"/>
                      <a:pt x="29" y="48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24" y="47"/>
                      <a:pt x="26" y="47"/>
                      <a:pt x="27" y="47"/>
                    </a:cubicBezTo>
                    <a:cubicBezTo>
                      <a:pt x="27" y="47"/>
                      <a:pt x="24" y="46"/>
                      <a:pt x="22" y="45"/>
                    </a:cubicBezTo>
                    <a:cubicBezTo>
                      <a:pt x="23" y="45"/>
                      <a:pt x="22" y="44"/>
                      <a:pt x="22" y="44"/>
                    </a:cubicBezTo>
                    <a:cubicBezTo>
                      <a:pt x="23" y="44"/>
                      <a:pt x="22" y="44"/>
                      <a:pt x="23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5"/>
                      <a:pt x="27" y="45"/>
                      <a:pt x="28" y="45"/>
                    </a:cubicBezTo>
                    <a:cubicBezTo>
                      <a:pt x="27" y="45"/>
                      <a:pt x="28" y="44"/>
                      <a:pt x="29" y="44"/>
                    </a:cubicBezTo>
                    <a:cubicBezTo>
                      <a:pt x="26" y="44"/>
                      <a:pt x="27" y="43"/>
                      <a:pt x="25" y="42"/>
                    </a:cubicBezTo>
                    <a:cubicBezTo>
                      <a:pt x="24" y="42"/>
                      <a:pt x="27" y="43"/>
                      <a:pt x="28" y="43"/>
                    </a:cubicBezTo>
                    <a:cubicBezTo>
                      <a:pt x="27" y="42"/>
                      <a:pt x="27" y="41"/>
                      <a:pt x="27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7" y="40"/>
                      <a:pt x="28" y="40"/>
                      <a:pt x="26" y="39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39"/>
                      <a:pt x="24" y="38"/>
                      <a:pt x="26" y="3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8" y="38"/>
                      <a:pt x="26" y="37"/>
                    </a:cubicBezTo>
                    <a:cubicBezTo>
                      <a:pt x="27" y="37"/>
                      <a:pt x="27" y="38"/>
                      <a:pt x="28" y="38"/>
                    </a:cubicBezTo>
                    <a:cubicBezTo>
                      <a:pt x="27" y="37"/>
                      <a:pt x="27" y="37"/>
                      <a:pt x="26" y="36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6" y="36"/>
                      <a:pt x="27" y="36"/>
                    </a:cubicBezTo>
                    <a:cubicBezTo>
                      <a:pt x="27" y="36"/>
                      <a:pt x="28" y="36"/>
                      <a:pt x="28" y="36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3"/>
                      <a:pt x="30" y="31"/>
                      <a:pt x="28" y="29"/>
                    </a:cubicBezTo>
                    <a:cubicBezTo>
                      <a:pt x="31" y="29"/>
                      <a:pt x="30" y="30"/>
                      <a:pt x="31" y="30"/>
                    </a:cubicBezTo>
                    <a:cubicBezTo>
                      <a:pt x="29" y="29"/>
                      <a:pt x="31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31" y="28"/>
                      <a:pt x="31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29" y="27"/>
                      <a:pt x="33" y="28"/>
                      <a:pt x="30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0" y="26"/>
                      <a:pt x="33" y="27"/>
                      <a:pt x="31" y="26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3" y="26"/>
                      <a:pt x="29" y="25"/>
                      <a:pt x="31" y="25"/>
                    </a:cubicBezTo>
                    <a:cubicBezTo>
                      <a:pt x="31" y="25"/>
                      <a:pt x="30" y="24"/>
                      <a:pt x="28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0" y="23"/>
                      <a:pt x="31" y="21"/>
                      <a:pt x="29" y="19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8" y="18"/>
                      <a:pt x="33" y="19"/>
                      <a:pt x="29" y="17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9" y="16"/>
                      <a:pt x="30" y="16"/>
                      <a:pt x="28" y="15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5"/>
                      <a:pt x="28" y="14"/>
                      <a:pt x="28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3" y="14"/>
                      <a:pt x="36" y="12"/>
                      <a:pt x="32" y="9"/>
                    </a:cubicBezTo>
                    <a:cubicBezTo>
                      <a:pt x="32" y="9"/>
                      <a:pt x="35" y="10"/>
                      <a:pt x="34" y="10"/>
                    </a:cubicBezTo>
                    <a:cubicBezTo>
                      <a:pt x="32" y="7"/>
                      <a:pt x="37" y="7"/>
                      <a:pt x="33" y="4"/>
                    </a:cubicBezTo>
                    <a:cubicBezTo>
                      <a:pt x="32" y="2"/>
                      <a:pt x="26" y="0"/>
                      <a:pt x="26" y="0"/>
                    </a:cubicBezTo>
                    <a:cubicBezTo>
                      <a:pt x="28" y="3"/>
                      <a:pt x="24" y="5"/>
                      <a:pt x="21" y="7"/>
                    </a:cubicBezTo>
                    <a:cubicBezTo>
                      <a:pt x="21" y="8"/>
                      <a:pt x="21" y="9"/>
                      <a:pt x="20" y="10"/>
                    </a:cubicBezTo>
                    <a:cubicBezTo>
                      <a:pt x="20" y="13"/>
                      <a:pt x="14" y="16"/>
                      <a:pt x="15" y="20"/>
                    </a:cubicBezTo>
                    <a:cubicBezTo>
                      <a:pt x="16" y="20"/>
                      <a:pt x="17" y="21"/>
                      <a:pt x="17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6" y="21"/>
                      <a:pt x="16" y="21"/>
                    </a:cubicBezTo>
                    <a:cubicBezTo>
                      <a:pt x="15" y="22"/>
                      <a:pt x="16" y="24"/>
                      <a:pt x="15" y="25"/>
                    </a:cubicBezTo>
                    <a:cubicBezTo>
                      <a:pt x="17" y="25"/>
                      <a:pt x="15" y="26"/>
                      <a:pt x="17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7" y="27"/>
                      <a:pt x="14" y="28"/>
                    </a:cubicBezTo>
                    <a:cubicBezTo>
                      <a:pt x="12" y="31"/>
                      <a:pt x="12" y="35"/>
                      <a:pt x="11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76" name="Freeform 116"/>
              <p:cNvSpPr/>
              <p:nvPr/>
            </p:nvSpPr>
            <p:spPr bwMode="auto">
              <a:xfrm>
                <a:off x="3914" y="13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77" name="Freeform 117"/>
              <p:cNvSpPr/>
              <p:nvPr/>
            </p:nvSpPr>
            <p:spPr bwMode="auto">
              <a:xfrm>
                <a:off x="3364" y="247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78" name="Freeform 118"/>
              <p:cNvSpPr/>
              <p:nvPr/>
            </p:nvSpPr>
            <p:spPr bwMode="auto">
              <a:xfrm>
                <a:off x="3920" y="1403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79" name="Freeform 119"/>
              <p:cNvSpPr/>
              <p:nvPr/>
            </p:nvSpPr>
            <p:spPr bwMode="auto">
              <a:xfrm>
                <a:off x="3918" y="1401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80" name="Freeform 120"/>
              <p:cNvSpPr/>
              <p:nvPr/>
            </p:nvSpPr>
            <p:spPr bwMode="auto">
              <a:xfrm>
                <a:off x="3920" y="1411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81" name="Freeform 121"/>
              <p:cNvSpPr/>
              <p:nvPr/>
            </p:nvSpPr>
            <p:spPr bwMode="auto">
              <a:xfrm>
                <a:off x="3477" y="15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82" name="Freeform 122"/>
              <p:cNvSpPr/>
              <p:nvPr/>
            </p:nvSpPr>
            <p:spPr bwMode="auto">
              <a:xfrm>
                <a:off x="3453" y="145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83" name="Freeform 123"/>
              <p:cNvSpPr/>
              <p:nvPr/>
            </p:nvSpPr>
            <p:spPr bwMode="auto">
              <a:xfrm>
                <a:off x="3477" y="142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84" name="Freeform 124"/>
              <p:cNvSpPr/>
              <p:nvPr/>
            </p:nvSpPr>
            <p:spPr bwMode="auto">
              <a:xfrm>
                <a:off x="4603" y="18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85" name="Freeform 125"/>
              <p:cNvSpPr/>
              <p:nvPr/>
            </p:nvSpPr>
            <p:spPr bwMode="auto">
              <a:xfrm>
                <a:off x="3540" y="153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86" name="Rectangle 126"/>
              <p:cNvSpPr>
                <a:spLocks noChangeArrowheads="1"/>
              </p:cNvSpPr>
              <p:nvPr/>
            </p:nvSpPr>
            <p:spPr bwMode="auto">
              <a:xfrm>
                <a:off x="3489" y="1441"/>
                <a:ext cx="2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87" name="Freeform 127"/>
              <p:cNvSpPr/>
              <p:nvPr/>
            </p:nvSpPr>
            <p:spPr bwMode="auto">
              <a:xfrm>
                <a:off x="3375" y="1310"/>
                <a:ext cx="174" cy="269"/>
              </a:xfrm>
              <a:custGeom>
                <a:avLst/>
                <a:gdLst>
                  <a:gd name="T0" fmla="*/ 11 w 82"/>
                  <a:gd name="T1" fmla="*/ 27 h 127"/>
                  <a:gd name="T2" fmla="*/ 20 w 82"/>
                  <a:gd name="T3" fmla="*/ 47 h 127"/>
                  <a:gd name="T4" fmla="*/ 34 w 82"/>
                  <a:gd name="T5" fmla="*/ 60 h 127"/>
                  <a:gd name="T6" fmla="*/ 37 w 82"/>
                  <a:gd name="T7" fmla="*/ 68 h 127"/>
                  <a:gd name="T8" fmla="*/ 43 w 82"/>
                  <a:gd name="T9" fmla="*/ 80 h 127"/>
                  <a:gd name="T10" fmla="*/ 47 w 82"/>
                  <a:gd name="T11" fmla="*/ 89 h 127"/>
                  <a:gd name="T12" fmla="*/ 53 w 82"/>
                  <a:gd name="T13" fmla="*/ 94 h 127"/>
                  <a:gd name="T14" fmla="*/ 60 w 82"/>
                  <a:gd name="T15" fmla="*/ 105 h 127"/>
                  <a:gd name="T16" fmla="*/ 63 w 82"/>
                  <a:gd name="T17" fmla="*/ 111 h 127"/>
                  <a:gd name="T18" fmla="*/ 63 w 82"/>
                  <a:gd name="T19" fmla="*/ 121 h 127"/>
                  <a:gd name="T20" fmla="*/ 65 w 82"/>
                  <a:gd name="T21" fmla="*/ 124 h 127"/>
                  <a:gd name="T22" fmla="*/ 69 w 82"/>
                  <a:gd name="T23" fmla="*/ 126 h 127"/>
                  <a:gd name="T24" fmla="*/ 72 w 82"/>
                  <a:gd name="T25" fmla="*/ 126 h 127"/>
                  <a:gd name="T26" fmla="*/ 73 w 82"/>
                  <a:gd name="T27" fmla="*/ 123 h 127"/>
                  <a:gd name="T28" fmla="*/ 71 w 82"/>
                  <a:gd name="T29" fmla="*/ 118 h 127"/>
                  <a:gd name="T30" fmla="*/ 73 w 82"/>
                  <a:gd name="T31" fmla="*/ 112 h 127"/>
                  <a:gd name="T32" fmla="*/ 80 w 82"/>
                  <a:gd name="T33" fmla="*/ 112 h 127"/>
                  <a:gd name="T34" fmla="*/ 80 w 82"/>
                  <a:gd name="T35" fmla="*/ 109 h 127"/>
                  <a:gd name="T36" fmla="*/ 76 w 82"/>
                  <a:gd name="T37" fmla="*/ 108 h 127"/>
                  <a:gd name="T38" fmla="*/ 78 w 82"/>
                  <a:gd name="T39" fmla="*/ 107 h 127"/>
                  <a:gd name="T40" fmla="*/ 73 w 82"/>
                  <a:gd name="T41" fmla="*/ 105 h 127"/>
                  <a:gd name="T42" fmla="*/ 77 w 82"/>
                  <a:gd name="T43" fmla="*/ 102 h 127"/>
                  <a:gd name="T44" fmla="*/ 78 w 82"/>
                  <a:gd name="T45" fmla="*/ 100 h 127"/>
                  <a:gd name="T46" fmla="*/ 76 w 82"/>
                  <a:gd name="T47" fmla="*/ 100 h 127"/>
                  <a:gd name="T48" fmla="*/ 76 w 82"/>
                  <a:gd name="T49" fmla="*/ 96 h 127"/>
                  <a:gd name="T50" fmla="*/ 71 w 82"/>
                  <a:gd name="T51" fmla="*/ 96 h 127"/>
                  <a:gd name="T52" fmla="*/ 65 w 82"/>
                  <a:gd name="T53" fmla="*/ 95 h 127"/>
                  <a:gd name="T54" fmla="*/ 70 w 82"/>
                  <a:gd name="T55" fmla="*/ 92 h 127"/>
                  <a:gd name="T56" fmla="*/ 68 w 82"/>
                  <a:gd name="T57" fmla="*/ 86 h 127"/>
                  <a:gd name="T58" fmla="*/ 67 w 82"/>
                  <a:gd name="T59" fmla="*/ 84 h 127"/>
                  <a:gd name="T60" fmla="*/ 65 w 82"/>
                  <a:gd name="T61" fmla="*/ 81 h 127"/>
                  <a:gd name="T62" fmla="*/ 62 w 82"/>
                  <a:gd name="T63" fmla="*/ 75 h 127"/>
                  <a:gd name="T64" fmla="*/ 60 w 82"/>
                  <a:gd name="T65" fmla="*/ 73 h 127"/>
                  <a:gd name="T66" fmla="*/ 59 w 82"/>
                  <a:gd name="T67" fmla="*/ 72 h 127"/>
                  <a:gd name="T68" fmla="*/ 57 w 82"/>
                  <a:gd name="T69" fmla="*/ 71 h 127"/>
                  <a:gd name="T70" fmla="*/ 58 w 82"/>
                  <a:gd name="T71" fmla="*/ 68 h 127"/>
                  <a:gd name="T72" fmla="*/ 55 w 82"/>
                  <a:gd name="T73" fmla="*/ 67 h 127"/>
                  <a:gd name="T74" fmla="*/ 54 w 82"/>
                  <a:gd name="T75" fmla="*/ 62 h 127"/>
                  <a:gd name="T76" fmla="*/ 51 w 82"/>
                  <a:gd name="T77" fmla="*/ 58 h 127"/>
                  <a:gd name="T78" fmla="*/ 51 w 82"/>
                  <a:gd name="T79" fmla="*/ 54 h 127"/>
                  <a:gd name="T80" fmla="*/ 48 w 82"/>
                  <a:gd name="T81" fmla="*/ 53 h 127"/>
                  <a:gd name="T82" fmla="*/ 49 w 82"/>
                  <a:gd name="T83" fmla="*/ 53 h 127"/>
                  <a:gd name="T84" fmla="*/ 45 w 82"/>
                  <a:gd name="T85" fmla="*/ 50 h 127"/>
                  <a:gd name="T86" fmla="*/ 43 w 82"/>
                  <a:gd name="T87" fmla="*/ 46 h 127"/>
                  <a:gd name="T88" fmla="*/ 41 w 82"/>
                  <a:gd name="T89" fmla="*/ 44 h 127"/>
                  <a:gd name="T90" fmla="*/ 32 w 82"/>
                  <a:gd name="T91" fmla="*/ 44 h 127"/>
                  <a:gd name="T92" fmla="*/ 35 w 82"/>
                  <a:gd name="T93" fmla="*/ 39 h 127"/>
                  <a:gd name="T94" fmla="*/ 31 w 82"/>
                  <a:gd name="T95" fmla="*/ 36 h 127"/>
                  <a:gd name="T96" fmla="*/ 30 w 82"/>
                  <a:gd name="T97" fmla="*/ 32 h 127"/>
                  <a:gd name="T98" fmla="*/ 26 w 82"/>
                  <a:gd name="T99" fmla="*/ 24 h 127"/>
                  <a:gd name="T100" fmla="*/ 25 w 82"/>
                  <a:gd name="T101" fmla="*/ 21 h 127"/>
                  <a:gd name="T102" fmla="*/ 15 w 82"/>
                  <a:gd name="T103" fmla="*/ 15 h 127"/>
                  <a:gd name="T104" fmla="*/ 13 w 82"/>
                  <a:gd name="T105" fmla="*/ 1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2" h="127">
                    <a:moveTo>
                      <a:pt x="1" y="12"/>
                    </a:moveTo>
                    <a:cubicBezTo>
                      <a:pt x="2" y="13"/>
                      <a:pt x="4" y="14"/>
                      <a:pt x="3" y="15"/>
                    </a:cubicBezTo>
                    <a:cubicBezTo>
                      <a:pt x="6" y="19"/>
                      <a:pt x="4" y="25"/>
                      <a:pt x="8" y="28"/>
                    </a:cubicBezTo>
                    <a:cubicBezTo>
                      <a:pt x="9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7"/>
                      <a:pt x="10" y="28"/>
                      <a:pt x="9" y="28"/>
                    </a:cubicBezTo>
                    <a:cubicBezTo>
                      <a:pt x="10" y="29"/>
                      <a:pt x="12" y="30"/>
                      <a:pt x="12" y="32"/>
                    </a:cubicBezTo>
                    <a:cubicBezTo>
                      <a:pt x="14" y="31"/>
                      <a:pt x="13" y="33"/>
                      <a:pt x="15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5" y="33"/>
                      <a:pt x="15" y="33"/>
                      <a:pt x="13" y="35"/>
                    </a:cubicBezTo>
                    <a:cubicBezTo>
                      <a:pt x="14" y="40"/>
                      <a:pt x="18" y="43"/>
                      <a:pt x="20" y="47"/>
                    </a:cubicBezTo>
                    <a:cubicBezTo>
                      <a:pt x="22" y="50"/>
                      <a:pt x="26" y="53"/>
                      <a:pt x="29" y="57"/>
                    </a:cubicBezTo>
                    <a:cubicBezTo>
                      <a:pt x="32" y="56"/>
                      <a:pt x="31" y="57"/>
                      <a:pt x="34" y="56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5" y="57"/>
                      <a:pt x="34" y="58"/>
                      <a:pt x="33" y="59"/>
                    </a:cubicBezTo>
                    <a:cubicBezTo>
                      <a:pt x="34" y="59"/>
                      <a:pt x="33" y="59"/>
                      <a:pt x="35" y="58"/>
                    </a:cubicBezTo>
                    <a:cubicBezTo>
                      <a:pt x="37" y="58"/>
                      <a:pt x="33" y="60"/>
                      <a:pt x="34" y="60"/>
                    </a:cubicBezTo>
                    <a:cubicBezTo>
                      <a:pt x="33" y="60"/>
                      <a:pt x="35" y="59"/>
                      <a:pt x="35" y="60"/>
                    </a:cubicBezTo>
                    <a:cubicBezTo>
                      <a:pt x="37" y="60"/>
                      <a:pt x="33" y="60"/>
                      <a:pt x="32" y="62"/>
                    </a:cubicBezTo>
                    <a:cubicBezTo>
                      <a:pt x="34" y="64"/>
                      <a:pt x="37" y="65"/>
                      <a:pt x="37" y="67"/>
                    </a:cubicBezTo>
                    <a:cubicBezTo>
                      <a:pt x="37" y="67"/>
                      <a:pt x="38" y="66"/>
                      <a:pt x="38" y="66"/>
                    </a:cubicBezTo>
                    <a:cubicBezTo>
                      <a:pt x="35" y="68"/>
                      <a:pt x="39" y="66"/>
                      <a:pt x="38" y="67"/>
                    </a:cubicBezTo>
                    <a:cubicBezTo>
                      <a:pt x="37" y="68"/>
                      <a:pt x="37" y="68"/>
                      <a:pt x="37" y="68"/>
                    </a:cubicBezTo>
                    <a:cubicBezTo>
                      <a:pt x="36" y="69"/>
                      <a:pt x="39" y="69"/>
                      <a:pt x="38" y="70"/>
                    </a:cubicBezTo>
                    <a:cubicBezTo>
                      <a:pt x="39" y="70"/>
                      <a:pt x="37" y="72"/>
                      <a:pt x="39" y="72"/>
                    </a:cubicBezTo>
                    <a:cubicBezTo>
                      <a:pt x="38" y="72"/>
                      <a:pt x="38" y="73"/>
                      <a:pt x="38" y="73"/>
                    </a:cubicBezTo>
                    <a:cubicBezTo>
                      <a:pt x="41" y="72"/>
                      <a:pt x="37" y="75"/>
                      <a:pt x="40" y="74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1" y="76"/>
                      <a:pt x="41" y="79"/>
                      <a:pt x="43" y="80"/>
                    </a:cubicBezTo>
                    <a:cubicBezTo>
                      <a:pt x="44" y="81"/>
                      <a:pt x="42" y="84"/>
                      <a:pt x="44" y="84"/>
                    </a:cubicBezTo>
                    <a:cubicBezTo>
                      <a:pt x="46" y="84"/>
                      <a:pt x="46" y="84"/>
                      <a:pt x="46" y="84"/>
                    </a:cubicBezTo>
                    <a:cubicBezTo>
                      <a:pt x="46" y="84"/>
                      <a:pt x="45" y="84"/>
                      <a:pt x="44" y="84"/>
                    </a:cubicBezTo>
                    <a:cubicBezTo>
                      <a:pt x="46" y="84"/>
                      <a:pt x="45" y="86"/>
                      <a:pt x="45" y="87"/>
                    </a:cubicBezTo>
                    <a:cubicBezTo>
                      <a:pt x="46" y="87"/>
                      <a:pt x="46" y="87"/>
                      <a:pt x="47" y="86"/>
                    </a:cubicBezTo>
                    <a:cubicBezTo>
                      <a:pt x="45" y="88"/>
                      <a:pt x="48" y="88"/>
                      <a:pt x="47" y="89"/>
                    </a:cubicBezTo>
                    <a:cubicBezTo>
                      <a:pt x="50" y="88"/>
                      <a:pt x="49" y="89"/>
                      <a:pt x="50" y="89"/>
                    </a:cubicBezTo>
                    <a:cubicBezTo>
                      <a:pt x="50" y="89"/>
                      <a:pt x="49" y="90"/>
                      <a:pt x="48" y="90"/>
                    </a:cubicBezTo>
                    <a:cubicBezTo>
                      <a:pt x="49" y="91"/>
                      <a:pt x="49" y="91"/>
                      <a:pt x="49" y="92"/>
                    </a:cubicBezTo>
                    <a:cubicBezTo>
                      <a:pt x="49" y="92"/>
                      <a:pt x="51" y="92"/>
                      <a:pt x="51" y="92"/>
                    </a:cubicBezTo>
                    <a:cubicBezTo>
                      <a:pt x="49" y="93"/>
                      <a:pt x="51" y="93"/>
                      <a:pt x="50" y="94"/>
                    </a:cubicBezTo>
                    <a:cubicBezTo>
                      <a:pt x="52" y="93"/>
                      <a:pt x="54" y="93"/>
                      <a:pt x="53" y="94"/>
                    </a:cubicBezTo>
                    <a:cubicBezTo>
                      <a:pt x="51" y="95"/>
                      <a:pt x="51" y="95"/>
                      <a:pt x="51" y="95"/>
                    </a:cubicBezTo>
                    <a:cubicBezTo>
                      <a:pt x="53" y="95"/>
                      <a:pt x="51" y="98"/>
                      <a:pt x="55" y="99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56" y="100"/>
                      <a:pt x="54" y="103"/>
                      <a:pt x="58" y="103"/>
                    </a:cubicBezTo>
                    <a:cubicBezTo>
                      <a:pt x="57" y="104"/>
                      <a:pt x="56" y="105"/>
                      <a:pt x="57" y="105"/>
                    </a:cubicBezTo>
                    <a:cubicBezTo>
                      <a:pt x="58" y="105"/>
                      <a:pt x="58" y="106"/>
                      <a:pt x="60" y="105"/>
                    </a:cubicBezTo>
                    <a:cubicBezTo>
                      <a:pt x="61" y="106"/>
                      <a:pt x="59" y="106"/>
                      <a:pt x="59" y="106"/>
                    </a:cubicBezTo>
                    <a:cubicBezTo>
                      <a:pt x="59" y="107"/>
                      <a:pt x="57" y="108"/>
                      <a:pt x="59" y="108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59" y="109"/>
                      <a:pt x="61" y="109"/>
                      <a:pt x="60" y="110"/>
                    </a:cubicBezTo>
                    <a:cubicBezTo>
                      <a:pt x="61" y="110"/>
                      <a:pt x="62" y="111"/>
                      <a:pt x="64" y="110"/>
                    </a:cubicBezTo>
                    <a:cubicBezTo>
                      <a:pt x="64" y="110"/>
                      <a:pt x="61" y="111"/>
                      <a:pt x="63" y="111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1" y="113"/>
                      <a:pt x="62" y="114"/>
                      <a:pt x="63" y="115"/>
                    </a:cubicBezTo>
                    <a:cubicBezTo>
                      <a:pt x="61" y="116"/>
                      <a:pt x="64" y="116"/>
                      <a:pt x="62" y="117"/>
                    </a:cubicBezTo>
                    <a:cubicBezTo>
                      <a:pt x="64" y="118"/>
                      <a:pt x="62" y="119"/>
                      <a:pt x="65" y="119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4" y="120"/>
                      <a:pt x="64" y="121"/>
                      <a:pt x="63" y="121"/>
                    </a:cubicBezTo>
                    <a:cubicBezTo>
                      <a:pt x="63" y="122"/>
                      <a:pt x="65" y="122"/>
                      <a:pt x="66" y="122"/>
                    </a:cubicBezTo>
                    <a:cubicBezTo>
                      <a:pt x="64" y="122"/>
                      <a:pt x="64" y="122"/>
                      <a:pt x="64" y="122"/>
                    </a:cubicBezTo>
                    <a:cubicBezTo>
                      <a:pt x="65" y="123"/>
                      <a:pt x="67" y="123"/>
                      <a:pt x="69" y="123"/>
                    </a:cubicBezTo>
                    <a:cubicBezTo>
                      <a:pt x="68" y="123"/>
                      <a:pt x="69" y="123"/>
                      <a:pt x="68" y="124"/>
                    </a:cubicBezTo>
                    <a:cubicBezTo>
                      <a:pt x="67" y="123"/>
                      <a:pt x="66" y="123"/>
                      <a:pt x="64" y="123"/>
                    </a:cubicBezTo>
                    <a:cubicBezTo>
                      <a:pt x="63" y="123"/>
                      <a:pt x="67" y="124"/>
                      <a:pt x="65" y="124"/>
                    </a:cubicBezTo>
                    <a:cubicBezTo>
                      <a:pt x="64" y="125"/>
                      <a:pt x="65" y="125"/>
                      <a:pt x="67" y="125"/>
                    </a:cubicBezTo>
                    <a:cubicBezTo>
                      <a:pt x="66" y="125"/>
                      <a:pt x="66" y="125"/>
                      <a:pt x="65" y="125"/>
                    </a:cubicBezTo>
                    <a:cubicBezTo>
                      <a:pt x="65" y="126"/>
                      <a:pt x="65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9" y="126"/>
                    </a:cubicBezTo>
                    <a:cubicBezTo>
                      <a:pt x="69" y="126"/>
                      <a:pt x="68" y="126"/>
                      <a:pt x="69" y="126"/>
                    </a:cubicBezTo>
                    <a:cubicBezTo>
                      <a:pt x="70" y="126"/>
                      <a:pt x="71" y="126"/>
                      <a:pt x="69" y="126"/>
                    </a:cubicBezTo>
                    <a:cubicBezTo>
                      <a:pt x="68" y="127"/>
                      <a:pt x="67" y="126"/>
                      <a:pt x="66" y="126"/>
                    </a:cubicBezTo>
                    <a:cubicBezTo>
                      <a:pt x="70" y="127"/>
                      <a:pt x="70" y="127"/>
                      <a:pt x="70" y="127"/>
                    </a:cubicBezTo>
                    <a:cubicBezTo>
                      <a:pt x="69" y="127"/>
                      <a:pt x="69" y="127"/>
                      <a:pt x="71" y="127"/>
                    </a:cubicBezTo>
                    <a:cubicBezTo>
                      <a:pt x="70" y="126"/>
                      <a:pt x="70" y="126"/>
                      <a:pt x="70" y="126"/>
                    </a:cubicBezTo>
                    <a:cubicBezTo>
                      <a:pt x="72" y="126"/>
                      <a:pt x="72" y="126"/>
                      <a:pt x="72" y="126"/>
                    </a:cubicBezTo>
                    <a:cubicBezTo>
                      <a:pt x="71" y="126"/>
                      <a:pt x="72" y="125"/>
                      <a:pt x="71" y="125"/>
                    </a:cubicBezTo>
                    <a:cubicBezTo>
                      <a:pt x="70" y="125"/>
                      <a:pt x="70" y="125"/>
                      <a:pt x="70" y="125"/>
                    </a:cubicBezTo>
                    <a:cubicBezTo>
                      <a:pt x="69" y="125"/>
                      <a:pt x="67" y="124"/>
                      <a:pt x="69" y="124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71" y="124"/>
                      <a:pt x="70" y="124"/>
                      <a:pt x="71" y="123"/>
                    </a:cubicBezTo>
                    <a:cubicBezTo>
                      <a:pt x="73" y="123"/>
                      <a:pt x="73" y="123"/>
                      <a:pt x="73" y="123"/>
                    </a:cubicBezTo>
                    <a:cubicBezTo>
                      <a:pt x="70" y="124"/>
                      <a:pt x="72" y="122"/>
                      <a:pt x="71" y="122"/>
                    </a:cubicBezTo>
                    <a:cubicBezTo>
                      <a:pt x="72" y="122"/>
                      <a:pt x="72" y="122"/>
                      <a:pt x="72" y="122"/>
                    </a:cubicBezTo>
                    <a:cubicBezTo>
                      <a:pt x="73" y="122"/>
                      <a:pt x="70" y="123"/>
                      <a:pt x="70" y="122"/>
                    </a:cubicBezTo>
                    <a:cubicBezTo>
                      <a:pt x="71" y="122"/>
                      <a:pt x="73" y="122"/>
                      <a:pt x="74" y="121"/>
                    </a:cubicBezTo>
                    <a:cubicBezTo>
                      <a:pt x="74" y="121"/>
                      <a:pt x="72" y="120"/>
                      <a:pt x="74" y="119"/>
                    </a:cubicBezTo>
                    <a:cubicBezTo>
                      <a:pt x="73" y="118"/>
                      <a:pt x="72" y="118"/>
                      <a:pt x="71" y="118"/>
                    </a:cubicBezTo>
                    <a:cubicBezTo>
                      <a:pt x="71" y="117"/>
                      <a:pt x="74" y="117"/>
                      <a:pt x="73" y="117"/>
                    </a:cubicBezTo>
                    <a:cubicBezTo>
                      <a:pt x="74" y="117"/>
                      <a:pt x="75" y="117"/>
                      <a:pt x="75" y="116"/>
                    </a:cubicBezTo>
                    <a:cubicBezTo>
                      <a:pt x="74" y="116"/>
                      <a:pt x="75" y="115"/>
                      <a:pt x="73" y="116"/>
                    </a:cubicBezTo>
                    <a:cubicBezTo>
                      <a:pt x="74" y="115"/>
                      <a:pt x="74" y="114"/>
                      <a:pt x="73" y="114"/>
                    </a:cubicBezTo>
                    <a:cubicBezTo>
                      <a:pt x="73" y="114"/>
                      <a:pt x="75" y="114"/>
                      <a:pt x="76" y="113"/>
                    </a:cubicBezTo>
                    <a:cubicBezTo>
                      <a:pt x="74" y="113"/>
                      <a:pt x="73" y="113"/>
                      <a:pt x="73" y="112"/>
                    </a:cubicBezTo>
                    <a:cubicBezTo>
                      <a:pt x="72" y="112"/>
                      <a:pt x="72" y="113"/>
                      <a:pt x="70" y="113"/>
                    </a:cubicBezTo>
                    <a:cubicBezTo>
                      <a:pt x="70" y="113"/>
                      <a:pt x="69" y="113"/>
                      <a:pt x="69" y="113"/>
                    </a:cubicBezTo>
                    <a:cubicBezTo>
                      <a:pt x="71" y="112"/>
                      <a:pt x="74" y="112"/>
                      <a:pt x="74" y="111"/>
                    </a:cubicBezTo>
                    <a:cubicBezTo>
                      <a:pt x="77" y="111"/>
                      <a:pt x="73" y="112"/>
                      <a:pt x="76" y="111"/>
                    </a:cubicBezTo>
                    <a:cubicBezTo>
                      <a:pt x="78" y="111"/>
                      <a:pt x="79" y="112"/>
                      <a:pt x="77" y="113"/>
                    </a:cubicBezTo>
                    <a:cubicBezTo>
                      <a:pt x="80" y="113"/>
                      <a:pt x="78" y="112"/>
                      <a:pt x="80" y="112"/>
                    </a:cubicBezTo>
                    <a:cubicBezTo>
                      <a:pt x="80" y="111"/>
                      <a:pt x="78" y="111"/>
                      <a:pt x="78" y="111"/>
                    </a:cubicBezTo>
                    <a:cubicBezTo>
                      <a:pt x="77" y="111"/>
                      <a:pt x="77" y="111"/>
                      <a:pt x="76" y="111"/>
                    </a:cubicBezTo>
                    <a:cubicBezTo>
                      <a:pt x="73" y="111"/>
                      <a:pt x="77" y="110"/>
                      <a:pt x="77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09"/>
                      <a:pt x="77" y="110"/>
                      <a:pt x="77" y="109"/>
                    </a:cubicBezTo>
                    <a:cubicBezTo>
                      <a:pt x="80" y="108"/>
                      <a:pt x="78" y="110"/>
                      <a:pt x="80" y="109"/>
                    </a:cubicBezTo>
                    <a:cubicBezTo>
                      <a:pt x="82" y="109"/>
                      <a:pt x="82" y="109"/>
                      <a:pt x="82" y="109"/>
                    </a:cubicBezTo>
                    <a:cubicBezTo>
                      <a:pt x="82" y="108"/>
                      <a:pt x="79" y="109"/>
                      <a:pt x="80" y="108"/>
                    </a:cubicBezTo>
                    <a:cubicBezTo>
                      <a:pt x="81" y="108"/>
                      <a:pt x="81" y="108"/>
                      <a:pt x="81" y="108"/>
                    </a:cubicBezTo>
                    <a:cubicBezTo>
                      <a:pt x="80" y="108"/>
                      <a:pt x="80" y="108"/>
                      <a:pt x="80" y="108"/>
                    </a:cubicBezTo>
                    <a:cubicBezTo>
                      <a:pt x="79" y="108"/>
                      <a:pt x="77" y="108"/>
                      <a:pt x="77" y="109"/>
                    </a:cubicBezTo>
                    <a:cubicBezTo>
                      <a:pt x="74" y="109"/>
                      <a:pt x="77" y="109"/>
                      <a:pt x="76" y="108"/>
                    </a:cubicBezTo>
                    <a:cubicBezTo>
                      <a:pt x="74" y="108"/>
                      <a:pt x="76" y="108"/>
                      <a:pt x="75" y="109"/>
                    </a:cubicBezTo>
                    <a:cubicBezTo>
                      <a:pt x="73" y="109"/>
                      <a:pt x="73" y="109"/>
                      <a:pt x="73" y="108"/>
                    </a:cubicBezTo>
                    <a:cubicBezTo>
                      <a:pt x="72" y="108"/>
                      <a:pt x="74" y="108"/>
                      <a:pt x="75" y="107"/>
                    </a:cubicBezTo>
                    <a:cubicBezTo>
                      <a:pt x="76" y="107"/>
                      <a:pt x="76" y="108"/>
                      <a:pt x="75" y="108"/>
                    </a:cubicBezTo>
                    <a:cubicBezTo>
                      <a:pt x="77" y="108"/>
                      <a:pt x="79" y="107"/>
                      <a:pt x="80" y="107"/>
                    </a:cubicBezTo>
                    <a:cubicBezTo>
                      <a:pt x="81" y="106"/>
                      <a:pt x="79" y="107"/>
                      <a:pt x="78" y="107"/>
                    </a:cubicBezTo>
                    <a:cubicBezTo>
                      <a:pt x="78" y="107"/>
                      <a:pt x="76" y="107"/>
                      <a:pt x="76" y="107"/>
                    </a:cubicBezTo>
                    <a:cubicBezTo>
                      <a:pt x="71" y="107"/>
                      <a:pt x="79" y="106"/>
                      <a:pt x="78" y="105"/>
                    </a:cubicBezTo>
                    <a:cubicBezTo>
                      <a:pt x="75" y="106"/>
                      <a:pt x="74" y="105"/>
                      <a:pt x="70" y="107"/>
                    </a:cubicBezTo>
                    <a:cubicBezTo>
                      <a:pt x="70" y="107"/>
                      <a:pt x="69" y="107"/>
                      <a:pt x="69" y="106"/>
                    </a:cubicBezTo>
                    <a:cubicBezTo>
                      <a:pt x="71" y="106"/>
                      <a:pt x="71" y="106"/>
                      <a:pt x="73" y="105"/>
                    </a:cubicBezTo>
                    <a:cubicBezTo>
                      <a:pt x="73" y="105"/>
                      <a:pt x="73" y="105"/>
                      <a:pt x="73" y="105"/>
                    </a:cubicBezTo>
                    <a:cubicBezTo>
                      <a:pt x="75" y="105"/>
                      <a:pt x="75" y="105"/>
                      <a:pt x="75" y="105"/>
                    </a:cubicBezTo>
                    <a:cubicBezTo>
                      <a:pt x="79" y="103"/>
                      <a:pt x="79" y="103"/>
                      <a:pt x="79" y="103"/>
                    </a:cubicBezTo>
                    <a:cubicBezTo>
                      <a:pt x="78" y="103"/>
                      <a:pt x="77" y="104"/>
                      <a:pt x="76" y="103"/>
                    </a:cubicBezTo>
                    <a:cubicBezTo>
                      <a:pt x="77" y="103"/>
                      <a:pt x="78" y="103"/>
                      <a:pt x="78" y="102"/>
                    </a:cubicBezTo>
                    <a:cubicBezTo>
                      <a:pt x="77" y="103"/>
                      <a:pt x="75" y="103"/>
                      <a:pt x="75" y="103"/>
                    </a:cubicBezTo>
                    <a:cubicBezTo>
                      <a:pt x="74" y="103"/>
                      <a:pt x="76" y="102"/>
                      <a:pt x="77" y="102"/>
                    </a:cubicBezTo>
                    <a:cubicBezTo>
                      <a:pt x="79" y="102"/>
                      <a:pt x="79" y="102"/>
                      <a:pt x="79" y="102"/>
                    </a:cubicBezTo>
                    <a:cubicBezTo>
                      <a:pt x="77" y="102"/>
                      <a:pt x="79" y="101"/>
                      <a:pt x="79" y="101"/>
                    </a:cubicBezTo>
                    <a:cubicBezTo>
                      <a:pt x="77" y="101"/>
                      <a:pt x="76" y="102"/>
                      <a:pt x="74" y="102"/>
                    </a:cubicBezTo>
                    <a:cubicBezTo>
                      <a:pt x="74" y="102"/>
                      <a:pt x="75" y="101"/>
                      <a:pt x="75" y="101"/>
                    </a:cubicBezTo>
                    <a:cubicBezTo>
                      <a:pt x="76" y="101"/>
                      <a:pt x="76" y="101"/>
                      <a:pt x="76" y="101"/>
                    </a:cubicBezTo>
                    <a:cubicBezTo>
                      <a:pt x="76" y="101"/>
                      <a:pt x="79" y="100"/>
                      <a:pt x="78" y="100"/>
                    </a:cubicBezTo>
                    <a:cubicBezTo>
                      <a:pt x="77" y="100"/>
                      <a:pt x="77" y="100"/>
                      <a:pt x="77" y="100"/>
                    </a:cubicBezTo>
                    <a:cubicBezTo>
                      <a:pt x="77" y="100"/>
                      <a:pt x="78" y="100"/>
                      <a:pt x="78" y="100"/>
                    </a:cubicBezTo>
                    <a:cubicBezTo>
                      <a:pt x="77" y="100"/>
                      <a:pt x="77" y="99"/>
                      <a:pt x="77" y="99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7" y="99"/>
                      <a:pt x="75" y="99"/>
                      <a:pt x="76" y="99"/>
                    </a:cubicBezTo>
                    <a:cubicBezTo>
                      <a:pt x="74" y="100"/>
                      <a:pt x="77" y="99"/>
                      <a:pt x="76" y="100"/>
                    </a:cubicBezTo>
                    <a:cubicBezTo>
                      <a:pt x="74" y="100"/>
                      <a:pt x="74" y="100"/>
                      <a:pt x="73" y="100"/>
                    </a:cubicBezTo>
                    <a:cubicBezTo>
                      <a:pt x="76" y="99"/>
                      <a:pt x="73" y="99"/>
                      <a:pt x="73" y="99"/>
                    </a:cubicBezTo>
                    <a:cubicBezTo>
                      <a:pt x="74" y="98"/>
                      <a:pt x="75" y="98"/>
                      <a:pt x="75" y="98"/>
                    </a:cubicBezTo>
                    <a:cubicBezTo>
                      <a:pt x="73" y="98"/>
                      <a:pt x="73" y="98"/>
                      <a:pt x="73" y="98"/>
                    </a:cubicBezTo>
                    <a:cubicBezTo>
                      <a:pt x="77" y="97"/>
                      <a:pt x="73" y="98"/>
                      <a:pt x="73" y="97"/>
                    </a:cubicBezTo>
                    <a:cubicBezTo>
                      <a:pt x="75" y="97"/>
                      <a:pt x="76" y="96"/>
                      <a:pt x="76" y="96"/>
                    </a:cubicBezTo>
                    <a:cubicBezTo>
                      <a:pt x="74" y="97"/>
                      <a:pt x="73" y="97"/>
                      <a:pt x="71" y="97"/>
                    </a:cubicBezTo>
                    <a:cubicBezTo>
                      <a:pt x="72" y="96"/>
                      <a:pt x="75" y="96"/>
                      <a:pt x="76" y="96"/>
                    </a:cubicBezTo>
                    <a:cubicBezTo>
                      <a:pt x="74" y="96"/>
                      <a:pt x="77" y="94"/>
                      <a:pt x="75" y="95"/>
                    </a:cubicBezTo>
                    <a:cubicBezTo>
                      <a:pt x="74" y="96"/>
                      <a:pt x="73" y="96"/>
                      <a:pt x="72" y="96"/>
                    </a:cubicBezTo>
                    <a:cubicBezTo>
                      <a:pt x="72" y="95"/>
                      <a:pt x="73" y="96"/>
                      <a:pt x="74" y="95"/>
                    </a:cubicBezTo>
                    <a:cubicBezTo>
                      <a:pt x="74" y="95"/>
                      <a:pt x="72" y="95"/>
                      <a:pt x="71" y="96"/>
                    </a:cubicBezTo>
                    <a:cubicBezTo>
                      <a:pt x="71" y="95"/>
                      <a:pt x="69" y="96"/>
                      <a:pt x="70" y="95"/>
                    </a:cubicBezTo>
                    <a:cubicBezTo>
                      <a:pt x="72" y="94"/>
                      <a:pt x="71" y="95"/>
                      <a:pt x="72" y="95"/>
                    </a:cubicBezTo>
                    <a:cubicBezTo>
                      <a:pt x="72" y="94"/>
                      <a:pt x="68" y="96"/>
                      <a:pt x="68" y="95"/>
                    </a:cubicBezTo>
                    <a:cubicBezTo>
                      <a:pt x="67" y="96"/>
                      <a:pt x="64" y="97"/>
                      <a:pt x="63" y="97"/>
                    </a:cubicBezTo>
                    <a:cubicBezTo>
                      <a:pt x="63" y="96"/>
                      <a:pt x="64" y="97"/>
                      <a:pt x="66" y="96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8" y="94"/>
                      <a:pt x="70" y="95"/>
                      <a:pt x="72" y="93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4" y="93"/>
                      <a:pt x="74" y="92"/>
                    </a:cubicBezTo>
                    <a:cubicBezTo>
                      <a:pt x="72" y="93"/>
                      <a:pt x="74" y="92"/>
                      <a:pt x="73" y="92"/>
                    </a:cubicBezTo>
                    <a:cubicBezTo>
                      <a:pt x="71" y="92"/>
                      <a:pt x="74" y="92"/>
                      <a:pt x="72" y="92"/>
                    </a:cubicBezTo>
                    <a:cubicBezTo>
                      <a:pt x="72" y="92"/>
                      <a:pt x="69" y="93"/>
                      <a:pt x="70" y="92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4" y="91"/>
                      <a:pt x="71" y="92"/>
                      <a:pt x="72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2" y="89"/>
                      <a:pt x="72" y="88"/>
                      <a:pt x="67" y="88"/>
                    </a:cubicBezTo>
                    <a:cubicBezTo>
                      <a:pt x="69" y="87"/>
                      <a:pt x="69" y="87"/>
                      <a:pt x="70" y="86"/>
                    </a:cubicBezTo>
                    <a:cubicBezTo>
                      <a:pt x="69" y="86"/>
                      <a:pt x="68" y="86"/>
                      <a:pt x="68" y="86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70" y="84"/>
                      <a:pt x="68" y="85"/>
                      <a:pt x="67" y="85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9" y="83"/>
                      <a:pt x="67" y="84"/>
                      <a:pt x="67" y="84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7" y="84"/>
                      <a:pt x="67" y="84"/>
                      <a:pt x="67" y="84"/>
                    </a:cubicBezTo>
                    <a:cubicBezTo>
                      <a:pt x="66" y="84"/>
                      <a:pt x="66" y="83"/>
                      <a:pt x="68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2"/>
                      <a:pt x="67" y="81"/>
                      <a:pt x="66" y="81"/>
                    </a:cubicBezTo>
                    <a:cubicBezTo>
                      <a:pt x="66" y="82"/>
                      <a:pt x="65" y="82"/>
                      <a:pt x="64" y="82"/>
                    </a:cubicBezTo>
                    <a:cubicBezTo>
                      <a:pt x="62" y="83"/>
                      <a:pt x="64" y="82"/>
                      <a:pt x="63" y="82"/>
                    </a:cubicBezTo>
                    <a:cubicBezTo>
                      <a:pt x="64" y="82"/>
                      <a:pt x="64" y="81"/>
                      <a:pt x="65" y="81"/>
                    </a:cubicBezTo>
                    <a:cubicBezTo>
                      <a:pt x="68" y="79"/>
                      <a:pt x="65" y="79"/>
                      <a:pt x="65" y="78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6" y="77"/>
                      <a:pt x="63" y="77"/>
                      <a:pt x="64" y="76"/>
                    </a:cubicBezTo>
                    <a:cubicBezTo>
                      <a:pt x="63" y="76"/>
                      <a:pt x="60" y="77"/>
                      <a:pt x="60" y="77"/>
                    </a:cubicBezTo>
                    <a:cubicBezTo>
                      <a:pt x="58" y="78"/>
                      <a:pt x="62" y="76"/>
                      <a:pt x="63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1" y="75"/>
                      <a:pt x="60" y="75"/>
                      <a:pt x="61" y="74"/>
                    </a:cubicBez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2" y="73"/>
                      <a:pt x="62" y="73"/>
                    </a:cubicBezTo>
                    <a:cubicBezTo>
                      <a:pt x="60" y="74"/>
                      <a:pt x="61" y="72"/>
                      <a:pt x="59" y="73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2" y="71"/>
                      <a:pt x="60" y="72"/>
                      <a:pt x="59" y="73"/>
                    </a:cubicBezTo>
                    <a:cubicBezTo>
                      <a:pt x="57" y="73"/>
                      <a:pt x="59" y="72"/>
                      <a:pt x="59" y="72"/>
                    </a:cubicBezTo>
                    <a:cubicBezTo>
                      <a:pt x="60" y="71"/>
                      <a:pt x="59" y="72"/>
                      <a:pt x="59" y="72"/>
                    </a:cubicBezTo>
                    <a:cubicBezTo>
                      <a:pt x="61" y="72"/>
                      <a:pt x="60" y="72"/>
                      <a:pt x="61" y="71"/>
                    </a:cubicBezTo>
                    <a:cubicBezTo>
                      <a:pt x="61" y="71"/>
                      <a:pt x="59" y="72"/>
                      <a:pt x="59" y="72"/>
                    </a:cubicBezTo>
                    <a:cubicBezTo>
                      <a:pt x="59" y="71"/>
                      <a:pt x="58" y="71"/>
                      <a:pt x="60" y="70"/>
                    </a:cubicBezTo>
                    <a:cubicBezTo>
                      <a:pt x="59" y="71"/>
                      <a:pt x="59" y="70"/>
                      <a:pt x="58" y="70"/>
                    </a:cubicBezTo>
                    <a:cubicBezTo>
                      <a:pt x="58" y="71"/>
                      <a:pt x="58" y="71"/>
                      <a:pt x="57" y="72"/>
                    </a:cubicBezTo>
                    <a:cubicBezTo>
                      <a:pt x="57" y="72"/>
                      <a:pt x="56" y="72"/>
                      <a:pt x="57" y="71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57" y="71"/>
                      <a:pt x="57" y="71"/>
                      <a:pt x="56" y="72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6" y="71"/>
                      <a:pt x="56" y="70"/>
                      <a:pt x="56" y="70"/>
                    </a:cubicBezTo>
                    <a:cubicBezTo>
                      <a:pt x="57" y="69"/>
                      <a:pt x="59" y="69"/>
                      <a:pt x="59" y="68"/>
                    </a:cubicBezTo>
                    <a:cubicBezTo>
                      <a:pt x="58" y="68"/>
                      <a:pt x="58" y="68"/>
                      <a:pt x="58" y="68"/>
                    </a:cubicBezTo>
                    <a:cubicBezTo>
                      <a:pt x="57" y="68"/>
                      <a:pt x="58" y="68"/>
                      <a:pt x="59" y="68"/>
                    </a:cubicBezTo>
                    <a:cubicBezTo>
                      <a:pt x="59" y="66"/>
                      <a:pt x="54" y="69"/>
                      <a:pt x="55" y="68"/>
                    </a:cubicBezTo>
                    <a:cubicBezTo>
                      <a:pt x="57" y="67"/>
                      <a:pt x="57" y="67"/>
                      <a:pt x="57" y="66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55" y="67"/>
                      <a:pt x="58" y="66"/>
                      <a:pt x="56" y="67"/>
                    </a:cubicBezTo>
                    <a:cubicBezTo>
                      <a:pt x="55" y="68"/>
                      <a:pt x="56" y="67"/>
                      <a:pt x="55" y="67"/>
                    </a:cubicBezTo>
                    <a:cubicBezTo>
                      <a:pt x="59" y="65"/>
                      <a:pt x="55" y="65"/>
                      <a:pt x="57" y="63"/>
                    </a:cubicBezTo>
                    <a:cubicBezTo>
                      <a:pt x="54" y="64"/>
                      <a:pt x="56" y="63"/>
                      <a:pt x="55" y="63"/>
                    </a:cubicBezTo>
                    <a:cubicBezTo>
                      <a:pt x="57" y="62"/>
                      <a:pt x="54" y="63"/>
                      <a:pt x="55" y="62"/>
                    </a:cubicBezTo>
                    <a:cubicBezTo>
                      <a:pt x="53" y="63"/>
                      <a:pt x="53" y="63"/>
                      <a:pt x="53" y="63"/>
                    </a:cubicBezTo>
                    <a:cubicBezTo>
                      <a:pt x="54" y="62"/>
                      <a:pt x="49" y="64"/>
                      <a:pt x="52" y="63"/>
                    </a:cubicBezTo>
                    <a:cubicBezTo>
                      <a:pt x="52" y="62"/>
                      <a:pt x="54" y="62"/>
                      <a:pt x="54" y="62"/>
                    </a:cubicBezTo>
                    <a:cubicBezTo>
                      <a:pt x="56" y="60"/>
                      <a:pt x="51" y="62"/>
                      <a:pt x="54" y="60"/>
                    </a:cubicBezTo>
                    <a:cubicBezTo>
                      <a:pt x="53" y="60"/>
                      <a:pt x="52" y="61"/>
                      <a:pt x="51" y="61"/>
                    </a:cubicBezTo>
                    <a:cubicBezTo>
                      <a:pt x="52" y="61"/>
                      <a:pt x="52" y="59"/>
                      <a:pt x="53" y="59"/>
                    </a:cubicBezTo>
                    <a:cubicBezTo>
                      <a:pt x="52" y="59"/>
                      <a:pt x="52" y="60"/>
                      <a:pt x="52" y="59"/>
                    </a:cubicBezTo>
                    <a:cubicBezTo>
                      <a:pt x="53" y="59"/>
                      <a:pt x="53" y="59"/>
                      <a:pt x="53" y="59"/>
                    </a:cubicBezTo>
                    <a:cubicBezTo>
                      <a:pt x="54" y="58"/>
                      <a:pt x="52" y="58"/>
                      <a:pt x="51" y="58"/>
                    </a:cubicBezTo>
                    <a:cubicBezTo>
                      <a:pt x="53" y="57"/>
                      <a:pt x="52" y="57"/>
                      <a:pt x="52" y="56"/>
                    </a:cubicBezTo>
                    <a:cubicBezTo>
                      <a:pt x="50" y="57"/>
                      <a:pt x="53" y="55"/>
                      <a:pt x="50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50" y="56"/>
                      <a:pt x="48" y="57"/>
                      <a:pt x="48" y="57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52" y="54"/>
                      <a:pt x="50" y="55"/>
                      <a:pt x="51" y="54"/>
                    </a:cubicBezTo>
                    <a:cubicBezTo>
                      <a:pt x="49" y="55"/>
                      <a:pt x="51" y="54"/>
                      <a:pt x="49" y="55"/>
                    </a:cubicBezTo>
                    <a:cubicBezTo>
                      <a:pt x="49" y="55"/>
                      <a:pt x="49" y="55"/>
                      <a:pt x="49" y="55"/>
                    </a:cubicBezTo>
                    <a:cubicBezTo>
                      <a:pt x="48" y="55"/>
                      <a:pt x="48" y="55"/>
                      <a:pt x="47" y="55"/>
                    </a:cubicBezTo>
                    <a:cubicBezTo>
                      <a:pt x="47" y="55"/>
                      <a:pt x="49" y="54"/>
                      <a:pt x="49" y="54"/>
                    </a:cubicBezTo>
                    <a:cubicBezTo>
                      <a:pt x="50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48" y="52"/>
                      <a:pt x="48" y="52"/>
                    </a:cubicBezTo>
                    <a:cubicBezTo>
                      <a:pt x="49" y="50"/>
                      <a:pt x="46" y="50"/>
                      <a:pt x="46" y="50"/>
                    </a:cubicBezTo>
                    <a:cubicBezTo>
                      <a:pt x="46" y="50"/>
                      <a:pt x="47" y="50"/>
                      <a:pt x="46" y="50"/>
                    </a:cubicBezTo>
                    <a:cubicBezTo>
                      <a:pt x="46" y="50"/>
                      <a:pt x="44" y="50"/>
                      <a:pt x="45" y="50"/>
                    </a:cubicBezTo>
                    <a:cubicBezTo>
                      <a:pt x="45" y="50"/>
                      <a:pt x="46" y="49"/>
                      <a:pt x="46" y="49"/>
                    </a:cubicBezTo>
                    <a:cubicBezTo>
                      <a:pt x="46" y="48"/>
                      <a:pt x="45" y="49"/>
                      <a:pt x="45" y="49"/>
                    </a:cubicBezTo>
                    <a:cubicBezTo>
                      <a:pt x="47" y="47"/>
                      <a:pt x="43" y="49"/>
                      <a:pt x="44" y="47"/>
                    </a:cubicBezTo>
                    <a:cubicBezTo>
                      <a:pt x="44" y="47"/>
                      <a:pt x="45" y="47"/>
                      <a:pt x="45" y="47"/>
                    </a:cubicBezTo>
                    <a:cubicBezTo>
                      <a:pt x="44" y="47"/>
                      <a:pt x="43" y="46"/>
                      <a:pt x="41" y="47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6"/>
                      <a:pt x="42" y="46"/>
                      <a:pt x="41" y="46"/>
                    </a:cubicBezTo>
                    <a:cubicBezTo>
                      <a:pt x="40" y="47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42" y="44"/>
                      <a:pt x="40" y="44"/>
                      <a:pt x="41" y="44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4"/>
                      <a:pt x="40" y="43"/>
                      <a:pt x="40" y="43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6" y="45"/>
                      <a:pt x="37" y="44"/>
                      <a:pt x="38" y="43"/>
                    </a:cubicBezTo>
                    <a:cubicBezTo>
                      <a:pt x="37" y="43"/>
                      <a:pt x="35" y="44"/>
                      <a:pt x="33" y="45"/>
                    </a:cubicBezTo>
                    <a:cubicBezTo>
                      <a:pt x="33" y="44"/>
                      <a:pt x="32" y="44"/>
                      <a:pt x="32" y="44"/>
                    </a:cubicBezTo>
                    <a:cubicBezTo>
                      <a:pt x="33" y="43"/>
                      <a:pt x="32" y="44"/>
                      <a:pt x="33" y="44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6" y="41"/>
                      <a:pt x="37" y="41"/>
                    </a:cubicBezTo>
                    <a:cubicBezTo>
                      <a:pt x="36" y="41"/>
                      <a:pt x="36" y="40"/>
                      <a:pt x="36" y="39"/>
                    </a:cubicBezTo>
                    <a:cubicBezTo>
                      <a:pt x="34" y="41"/>
                      <a:pt x="35" y="39"/>
                      <a:pt x="33" y="41"/>
                    </a:cubicBezTo>
                    <a:cubicBezTo>
                      <a:pt x="32" y="40"/>
                      <a:pt x="34" y="39"/>
                      <a:pt x="35" y="39"/>
                    </a:cubicBezTo>
                    <a:cubicBezTo>
                      <a:pt x="33" y="39"/>
                      <a:pt x="34" y="38"/>
                      <a:pt x="33" y="37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3" y="37"/>
                      <a:pt x="33" y="36"/>
                      <a:pt x="31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5"/>
                      <a:pt x="29" y="38"/>
                      <a:pt x="30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32" y="34"/>
                      <a:pt x="30" y="35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30" y="34"/>
                      <a:pt x="30" y="34"/>
                      <a:pt x="28" y="34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1" y="32"/>
                      <a:pt x="28" y="34"/>
                      <a:pt x="29" y="33"/>
                    </a:cubicBezTo>
                    <a:cubicBezTo>
                      <a:pt x="29" y="33"/>
                      <a:pt x="29" y="32"/>
                      <a:pt x="30" y="32"/>
                    </a:cubicBezTo>
                    <a:cubicBezTo>
                      <a:pt x="28" y="33"/>
                      <a:pt x="28" y="32"/>
                      <a:pt x="28" y="32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8" y="29"/>
                      <a:pt x="27" y="27"/>
                      <a:pt x="24" y="26"/>
                    </a:cubicBezTo>
                    <a:cubicBezTo>
                      <a:pt x="26" y="24"/>
                      <a:pt x="26" y="26"/>
                      <a:pt x="27" y="24"/>
                    </a:cubicBezTo>
                    <a:cubicBezTo>
                      <a:pt x="25" y="26"/>
                      <a:pt x="26" y="24"/>
                      <a:pt x="25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6" y="23"/>
                      <a:pt x="25" y="23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7" y="21"/>
                      <a:pt x="25" y="23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3" y="23"/>
                      <a:pt x="26" y="21"/>
                      <a:pt x="24" y="22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0"/>
                      <a:pt x="22" y="22"/>
                      <a:pt x="23" y="21"/>
                    </a:cubicBezTo>
                    <a:cubicBezTo>
                      <a:pt x="23" y="20"/>
                      <a:pt x="22" y="20"/>
                      <a:pt x="20" y="21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1" y="19"/>
                      <a:pt x="20" y="17"/>
                      <a:pt x="17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6" y="17"/>
                      <a:pt x="19" y="13"/>
                      <a:pt x="15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5" y="13"/>
                      <a:pt x="13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2" y="14"/>
                      <a:pt x="12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5" y="9"/>
                      <a:pt x="16" y="6"/>
                      <a:pt x="11" y="6"/>
                    </a:cubicBezTo>
                    <a:cubicBezTo>
                      <a:pt x="11" y="6"/>
                      <a:pt x="13" y="4"/>
                      <a:pt x="13" y="4"/>
                    </a:cubicBezTo>
                    <a:cubicBezTo>
                      <a:pt x="9" y="4"/>
                      <a:pt x="13" y="0"/>
                      <a:pt x="7" y="1"/>
                    </a:cubicBezTo>
                    <a:cubicBezTo>
                      <a:pt x="6" y="0"/>
                      <a:pt x="0" y="2"/>
                      <a:pt x="0" y="2"/>
                    </a:cubicBezTo>
                    <a:cubicBezTo>
                      <a:pt x="3" y="4"/>
                      <a:pt x="3" y="8"/>
                      <a:pt x="1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88" name="Freeform 128"/>
              <p:cNvSpPr/>
              <p:nvPr/>
            </p:nvSpPr>
            <p:spPr bwMode="auto">
              <a:xfrm>
                <a:off x="3538" y="152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89" name="Freeform 129"/>
              <p:cNvSpPr/>
              <p:nvPr/>
            </p:nvSpPr>
            <p:spPr bwMode="auto">
              <a:xfrm>
                <a:off x="3460" y="140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90" name="Freeform 130"/>
              <p:cNvSpPr/>
              <p:nvPr/>
            </p:nvSpPr>
            <p:spPr bwMode="auto">
              <a:xfrm>
                <a:off x="3445" y="1392"/>
                <a:ext cx="4" cy="2"/>
              </a:xfrm>
              <a:custGeom>
                <a:avLst/>
                <a:gdLst>
                  <a:gd name="T0" fmla="*/ 4 w 4"/>
                  <a:gd name="T1" fmla="*/ 0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91" name="Freeform 131"/>
              <p:cNvSpPr/>
              <p:nvPr/>
            </p:nvSpPr>
            <p:spPr bwMode="auto">
              <a:xfrm>
                <a:off x="3468" y="1405"/>
                <a:ext cx="4" cy="0"/>
              </a:xfrm>
              <a:custGeom>
                <a:avLst/>
                <a:gdLst>
                  <a:gd name="T0" fmla="*/ 2 w 2"/>
                  <a:gd name="T1" fmla="*/ 1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92" name="Freeform 132"/>
              <p:cNvSpPr/>
              <p:nvPr/>
            </p:nvSpPr>
            <p:spPr bwMode="auto">
              <a:xfrm>
                <a:off x="3515" y="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93" name="Freeform 133"/>
              <p:cNvSpPr/>
              <p:nvPr/>
            </p:nvSpPr>
            <p:spPr bwMode="auto">
              <a:xfrm>
                <a:off x="3470" y="140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94" name="Freeform 134"/>
              <p:cNvSpPr/>
              <p:nvPr/>
            </p:nvSpPr>
            <p:spPr bwMode="auto">
              <a:xfrm>
                <a:off x="3462" y="140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95" name="Freeform 135"/>
              <p:cNvSpPr/>
              <p:nvPr/>
            </p:nvSpPr>
            <p:spPr bwMode="auto">
              <a:xfrm>
                <a:off x="3909" y="1416"/>
                <a:ext cx="11" cy="2"/>
              </a:xfrm>
              <a:custGeom>
                <a:avLst/>
                <a:gdLst>
                  <a:gd name="T0" fmla="*/ 1 w 5"/>
                  <a:gd name="T1" fmla="*/ 1 h 1"/>
                  <a:gd name="T2" fmla="*/ 0 w 5"/>
                  <a:gd name="T3" fmla="*/ 1 h 1"/>
                  <a:gd name="T4" fmla="*/ 2 w 5"/>
                  <a:gd name="T5" fmla="*/ 1 h 1"/>
                  <a:gd name="T6" fmla="*/ 3 w 5"/>
                  <a:gd name="T7" fmla="*/ 1 h 1"/>
                  <a:gd name="T8" fmla="*/ 5 w 5"/>
                  <a:gd name="T9" fmla="*/ 0 h 1"/>
                  <a:gd name="T10" fmla="*/ 1 w 5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3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4" y="0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96" name="Freeform 136"/>
              <p:cNvSpPr/>
              <p:nvPr/>
            </p:nvSpPr>
            <p:spPr bwMode="auto">
              <a:xfrm>
                <a:off x="4491" y="138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97" name="Freeform 137"/>
              <p:cNvSpPr/>
              <p:nvPr/>
            </p:nvSpPr>
            <p:spPr bwMode="auto">
              <a:xfrm>
                <a:off x="4368" y="148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98" name="Freeform 138"/>
              <p:cNvSpPr/>
              <p:nvPr/>
            </p:nvSpPr>
            <p:spPr bwMode="auto">
              <a:xfrm>
                <a:off x="4504" y="137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99" name="Freeform 139"/>
              <p:cNvSpPr/>
              <p:nvPr/>
            </p:nvSpPr>
            <p:spPr bwMode="auto">
              <a:xfrm>
                <a:off x="4506" y="13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00" name="Freeform 140"/>
              <p:cNvSpPr/>
              <p:nvPr/>
            </p:nvSpPr>
            <p:spPr bwMode="auto">
              <a:xfrm>
                <a:off x="4368" y="14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01" name="Freeform 141"/>
              <p:cNvSpPr/>
              <p:nvPr/>
            </p:nvSpPr>
            <p:spPr bwMode="auto">
              <a:xfrm>
                <a:off x="4364" y="148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02" name="Freeform 142"/>
              <p:cNvSpPr/>
              <p:nvPr/>
            </p:nvSpPr>
            <p:spPr bwMode="auto">
              <a:xfrm>
                <a:off x="4368" y="149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03" name="Freeform 143"/>
              <p:cNvSpPr/>
              <p:nvPr/>
            </p:nvSpPr>
            <p:spPr bwMode="auto">
              <a:xfrm>
                <a:off x="4487" y="1388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04" name="Freeform 144"/>
              <p:cNvSpPr/>
              <p:nvPr/>
            </p:nvSpPr>
            <p:spPr bwMode="auto">
              <a:xfrm>
                <a:off x="4514" y="138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05" name="Freeform 145"/>
              <p:cNvSpPr/>
              <p:nvPr/>
            </p:nvSpPr>
            <p:spPr bwMode="auto">
              <a:xfrm>
                <a:off x="4548" y="1397"/>
                <a:ext cx="2" cy="6"/>
              </a:xfrm>
              <a:custGeom>
                <a:avLst/>
                <a:gdLst>
                  <a:gd name="T0" fmla="*/ 0 w 1"/>
                  <a:gd name="T1" fmla="*/ 0 h 3"/>
                  <a:gd name="T2" fmla="*/ 1 w 1"/>
                  <a:gd name="T3" fmla="*/ 3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1"/>
                      <a:pt x="1" y="2"/>
                      <a:pt x="1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06" name="Freeform 146"/>
              <p:cNvSpPr/>
              <p:nvPr/>
            </p:nvSpPr>
            <p:spPr bwMode="auto">
              <a:xfrm>
                <a:off x="4550" y="1399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07" name="Freeform 147"/>
              <p:cNvSpPr/>
              <p:nvPr/>
            </p:nvSpPr>
            <p:spPr bwMode="auto">
              <a:xfrm>
                <a:off x="4521" y="138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08" name="Freeform 148"/>
              <p:cNvSpPr/>
              <p:nvPr/>
            </p:nvSpPr>
            <p:spPr bwMode="auto">
              <a:xfrm>
                <a:off x="4516" y="1378"/>
                <a:ext cx="5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2 h 4"/>
                  <a:gd name="T4" fmla="*/ 0 w 2"/>
                  <a:gd name="T5" fmla="*/ 2 h 4"/>
                  <a:gd name="T6" fmla="*/ 0 w 2"/>
                  <a:gd name="T7" fmla="*/ 0 h 4"/>
                  <a:gd name="T8" fmla="*/ 2 w 2"/>
                  <a:gd name="T9" fmla="*/ 4 h 4"/>
                  <a:gd name="T10" fmla="*/ 2 w 2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3"/>
                      <a:pt x="1" y="2"/>
                    </a:cubicBezTo>
                    <a:cubicBezTo>
                      <a:pt x="1" y="2"/>
                      <a:pt x="0" y="1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1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09" name="Freeform 149"/>
              <p:cNvSpPr/>
              <p:nvPr/>
            </p:nvSpPr>
            <p:spPr bwMode="auto">
              <a:xfrm>
                <a:off x="4519" y="138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10" name="Freeform 150"/>
              <p:cNvSpPr/>
              <p:nvPr/>
            </p:nvSpPr>
            <p:spPr bwMode="auto">
              <a:xfrm>
                <a:off x="3876" y="13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11" name="Freeform 151"/>
              <p:cNvSpPr/>
              <p:nvPr/>
            </p:nvSpPr>
            <p:spPr bwMode="auto">
              <a:xfrm>
                <a:off x="4465" y="1920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12" name="Freeform 152"/>
              <p:cNvSpPr/>
              <p:nvPr/>
            </p:nvSpPr>
            <p:spPr bwMode="auto">
              <a:xfrm>
                <a:off x="4468" y="1918"/>
                <a:ext cx="6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13" name="Freeform 153"/>
              <p:cNvSpPr/>
              <p:nvPr/>
            </p:nvSpPr>
            <p:spPr bwMode="auto">
              <a:xfrm>
                <a:off x="3912" y="1286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14" name="Freeform 154"/>
              <p:cNvSpPr/>
              <p:nvPr/>
            </p:nvSpPr>
            <p:spPr bwMode="auto">
              <a:xfrm>
                <a:off x="3876" y="132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15" name="Rectangle 155"/>
              <p:cNvSpPr>
                <a:spLocks noChangeArrowheads="1"/>
              </p:cNvSpPr>
              <p:nvPr/>
            </p:nvSpPr>
            <p:spPr bwMode="auto">
              <a:xfrm>
                <a:off x="4402" y="1454"/>
                <a:ext cx="1" cy="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16" name="Freeform 156"/>
              <p:cNvSpPr/>
              <p:nvPr/>
            </p:nvSpPr>
            <p:spPr bwMode="auto">
              <a:xfrm>
                <a:off x="4546" y="14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17" name="Freeform 157"/>
              <p:cNvSpPr/>
              <p:nvPr/>
            </p:nvSpPr>
            <p:spPr bwMode="auto">
              <a:xfrm>
                <a:off x="3914" y="129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18" name="Freeform 158"/>
              <p:cNvSpPr/>
              <p:nvPr/>
            </p:nvSpPr>
            <p:spPr bwMode="auto">
              <a:xfrm>
                <a:off x="4423" y="14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19" name="Freeform 159"/>
              <p:cNvSpPr/>
              <p:nvPr/>
            </p:nvSpPr>
            <p:spPr bwMode="auto">
              <a:xfrm>
                <a:off x="4465" y="1456"/>
                <a:ext cx="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20" name="Freeform 160"/>
              <p:cNvSpPr/>
              <p:nvPr/>
            </p:nvSpPr>
            <p:spPr bwMode="auto">
              <a:xfrm>
                <a:off x="4355" y="1509"/>
                <a:ext cx="4" cy="4"/>
              </a:xfrm>
              <a:custGeom>
                <a:avLst/>
                <a:gdLst>
                  <a:gd name="T0" fmla="*/ 0 w 4"/>
                  <a:gd name="T1" fmla="*/ 0 h 4"/>
                  <a:gd name="T2" fmla="*/ 0 w 4"/>
                  <a:gd name="T3" fmla="*/ 2 h 4"/>
                  <a:gd name="T4" fmla="*/ 4 w 4"/>
                  <a:gd name="T5" fmla="*/ 4 h 4"/>
                  <a:gd name="T6" fmla="*/ 0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0"/>
                    </a:moveTo>
                    <a:lnTo>
                      <a:pt x="0" y="2"/>
                    </a:lnTo>
                    <a:lnTo>
                      <a:pt x="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21" name="Freeform 161"/>
              <p:cNvSpPr/>
              <p:nvPr/>
            </p:nvSpPr>
            <p:spPr bwMode="auto">
              <a:xfrm>
                <a:off x="4383" y="14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22" name="Freeform 162"/>
              <p:cNvSpPr/>
              <p:nvPr/>
            </p:nvSpPr>
            <p:spPr bwMode="auto">
              <a:xfrm>
                <a:off x="4287" y="1378"/>
                <a:ext cx="261" cy="237"/>
              </a:xfrm>
              <a:custGeom>
                <a:avLst/>
                <a:gdLst>
                  <a:gd name="T0" fmla="*/ 27 w 123"/>
                  <a:gd name="T1" fmla="*/ 92 h 112"/>
                  <a:gd name="T2" fmla="*/ 33 w 123"/>
                  <a:gd name="T3" fmla="*/ 85 h 112"/>
                  <a:gd name="T4" fmla="*/ 52 w 123"/>
                  <a:gd name="T5" fmla="*/ 57 h 112"/>
                  <a:gd name="T6" fmla="*/ 61 w 123"/>
                  <a:gd name="T7" fmla="*/ 52 h 112"/>
                  <a:gd name="T8" fmla="*/ 69 w 123"/>
                  <a:gd name="T9" fmla="*/ 49 h 112"/>
                  <a:gd name="T10" fmla="*/ 81 w 123"/>
                  <a:gd name="T11" fmla="*/ 39 h 112"/>
                  <a:gd name="T12" fmla="*/ 89 w 123"/>
                  <a:gd name="T13" fmla="*/ 34 h 112"/>
                  <a:gd name="T14" fmla="*/ 100 w 123"/>
                  <a:gd name="T15" fmla="*/ 25 h 112"/>
                  <a:gd name="T16" fmla="*/ 105 w 123"/>
                  <a:gd name="T17" fmla="*/ 17 h 112"/>
                  <a:gd name="T18" fmla="*/ 115 w 123"/>
                  <a:gd name="T19" fmla="*/ 15 h 112"/>
                  <a:gd name="T20" fmla="*/ 119 w 123"/>
                  <a:gd name="T21" fmla="*/ 14 h 112"/>
                  <a:gd name="T22" fmla="*/ 121 w 123"/>
                  <a:gd name="T23" fmla="*/ 8 h 112"/>
                  <a:gd name="T24" fmla="*/ 122 w 123"/>
                  <a:gd name="T25" fmla="*/ 7 h 112"/>
                  <a:gd name="T26" fmla="*/ 118 w 123"/>
                  <a:gd name="T27" fmla="*/ 7 h 112"/>
                  <a:gd name="T28" fmla="*/ 113 w 123"/>
                  <a:gd name="T29" fmla="*/ 5 h 112"/>
                  <a:gd name="T30" fmla="*/ 107 w 123"/>
                  <a:gd name="T31" fmla="*/ 4 h 112"/>
                  <a:gd name="T32" fmla="*/ 106 w 123"/>
                  <a:gd name="T33" fmla="*/ 3 h 112"/>
                  <a:gd name="T34" fmla="*/ 102 w 123"/>
                  <a:gd name="T35" fmla="*/ 4 h 112"/>
                  <a:gd name="T36" fmla="*/ 101 w 123"/>
                  <a:gd name="T37" fmla="*/ 4 h 112"/>
                  <a:gd name="T38" fmla="*/ 99 w 123"/>
                  <a:gd name="T39" fmla="*/ 2 h 112"/>
                  <a:gd name="T40" fmla="*/ 98 w 123"/>
                  <a:gd name="T41" fmla="*/ 9 h 112"/>
                  <a:gd name="T42" fmla="*/ 96 w 123"/>
                  <a:gd name="T43" fmla="*/ 8 h 112"/>
                  <a:gd name="T44" fmla="*/ 93 w 123"/>
                  <a:gd name="T45" fmla="*/ 7 h 112"/>
                  <a:gd name="T46" fmla="*/ 91 w 123"/>
                  <a:gd name="T47" fmla="*/ 7 h 112"/>
                  <a:gd name="T48" fmla="*/ 89 w 123"/>
                  <a:gd name="T49" fmla="*/ 10 h 112"/>
                  <a:gd name="T50" fmla="*/ 87 w 123"/>
                  <a:gd name="T51" fmla="*/ 10 h 112"/>
                  <a:gd name="T52" fmla="*/ 89 w 123"/>
                  <a:gd name="T53" fmla="*/ 18 h 112"/>
                  <a:gd name="T54" fmla="*/ 85 w 123"/>
                  <a:gd name="T55" fmla="*/ 12 h 112"/>
                  <a:gd name="T56" fmla="*/ 78 w 123"/>
                  <a:gd name="T57" fmla="*/ 16 h 112"/>
                  <a:gd name="T58" fmla="*/ 75 w 123"/>
                  <a:gd name="T59" fmla="*/ 18 h 112"/>
                  <a:gd name="T60" fmla="*/ 75 w 123"/>
                  <a:gd name="T61" fmla="*/ 24 h 112"/>
                  <a:gd name="T62" fmla="*/ 67 w 123"/>
                  <a:gd name="T63" fmla="*/ 25 h 112"/>
                  <a:gd name="T64" fmla="*/ 65 w 123"/>
                  <a:gd name="T65" fmla="*/ 29 h 112"/>
                  <a:gd name="T66" fmla="*/ 64 w 123"/>
                  <a:gd name="T67" fmla="*/ 29 h 112"/>
                  <a:gd name="T68" fmla="*/ 64 w 123"/>
                  <a:gd name="T69" fmla="*/ 32 h 112"/>
                  <a:gd name="T70" fmla="*/ 60 w 123"/>
                  <a:gd name="T71" fmla="*/ 30 h 112"/>
                  <a:gd name="T72" fmla="*/ 59 w 123"/>
                  <a:gd name="T73" fmla="*/ 34 h 112"/>
                  <a:gd name="T74" fmla="*/ 55 w 123"/>
                  <a:gd name="T75" fmla="*/ 39 h 112"/>
                  <a:gd name="T76" fmla="*/ 50 w 123"/>
                  <a:gd name="T77" fmla="*/ 39 h 112"/>
                  <a:gd name="T78" fmla="*/ 47 w 123"/>
                  <a:gd name="T79" fmla="*/ 43 h 112"/>
                  <a:gd name="T80" fmla="*/ 45 w 123"/>
                  <a:gd name="T81" fmla="*/ 45 h 112"/>
                  <a:gd name="T82" fmla="*/ 44 w 123"/>
                  <a:gd name="T83" fmla="*/ 45 h 112"/>
                  <a:gd name="T84" fmla="*/ 42 w 123"/>
                  <a:gd name="T85" fmla="*/ 48 h 112"/>
                  <a:gd name="T86" fmla="*/ 39 w 123"/>
                  <a:gd name="T87" fmla="*/ 54 h 112"/>
                  <a:gd name="T88" fmla="*/ 38 w 123"/>
                  <a:gd name="T89" fmla="*/ 56 h 112"/>
                  <a:gd name="T90" fmla="*/ 38 w 123"/>
                  <a:gd name="T91" fmla="*/ 63 h 112"/>
                  <a:gd name="T92" fmla="*/ 34 w 123"/>
                  <a:gd name="T93" fmla="*/ 65 h 112"/>
                  <a:gd name="T94" fmla="*/ 30 w 123"/>
                  <a:gd name="T95" fmla="*/ 69 h 112"/>
                  <a:gd name="T96" fmla="*/ 27 w 123"/>
                  <a:gd name="T97" fmla="*/ 71 h 112"/>
                  <a:gd name="T98" fmla="*/ 19 w 123"/>
                  <a:gd name="T99" fmla="*/ 78 h 112"/>
                  <a:gd name="T100" fmla="*/ 17 w 123"/>
                  <a:gd name="T101" fmla="*/ 80 h 112"/>
                  <a:gd name="T102" fmla="*/ 13 w 123"/>
                  <a:gd name="T103" fmla="*/ 88 h 112"/>
                  <a:gd name="T104" fmla="*/ 12 w 123"/>
                  <a:gd name="T105" fmla="*/ 9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3" h="112">
                    <a:moveTo>
                      <a:pt x="9" y="112"/>
                    </a:moveTo>
                    <a:cubicBezTo>
                      <a:pt x="9" y="108"/>
                      <a:pt x="13" y="106"/>
                      <a:pt x="17" y="105"/>
                    </a:cubicBezTo>
                    <a:cubicBezTo>
                      <a:pt x="17" y="104"/>
                      <a:pt x="17" y="102"/>
                      <a:pt x="18" y="102"/>
                    </a:cubicBezTo>
                    <a:cubicBezTo>
                      <a:pt x="20" y="98"/>
                      <a:pt x="27" y="98"/>
                      <a:pt x="28" y="93"/>
                    </a:cubicBezTo>
                    <a:cubicBezTo>
                      <a:pt x="27" y="93"/>
                      <a:pt x="27" y="92"/>
                      <a:pt x="26" y="91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6" y="91"/>
                      <a:pt x="26" y="91"/>
                      <a:pt x="26" y="91"/>
                    </a:cubicBezTo>
                    <a:cubicBezTo>
                      <a:pt x="26" y="90"/>
                      <a:pt x="28" y="92"/>
                      <a:pt x="28" y="92"/>
                    </a:cubicBezTo>
                    <a:cubicBezTo>
                      <a:pt x="29" y="91"/>
                      <a:pt x="29" y="89"/>
                      <a:pt x="31" y="88"/>
                    </a:cubicBezTo>
                    <a:cubicBezTo>
                      <a:pt x="29" y="86"/>
                      <a:pt x="31" y="87"/>
                      <a:pt x="29" y="85"/>
                    </a:cubicBezTo>
                    <a:cubicBezTo>
                      <a:pt x="30" y="86"/>
                      <a:pt x="30" y="86"/>
                      <a:pt x="30" y="86"/>
                    </a:cubicBezTo>
                    <a:cubicBezTo>
                      <a:pt x="30" y="84"/>
                      <a:pt x="30" y="84"/>
                      <a:pt x="33" y="85"/>
                    </a:cubicBezTo>
                    <a:cubicBezTo>
                      <a:pt x="38" y="83"/>
                      <a:pt x="40" y="79"/>
                      <a:pt x="43" y="76"/>
                    </a:cubicBezTo>
                    <a:cubicBezTo>
                      <a:pt x="46" y="72"/>
                      <a:pt x="48" y="68"/>
                      <a:pt x="52" y="64"/>
                    </a:cubicBezTo>
                    <a:cubicBezTo>
                      <a:pt x="50" y="61"/>
                      <a:pt x="52" y="61"/>
                      <a:pt x="5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58"/>
                      <a:pt x="52" y="59"/>
                      <a:pt x="54" y="59"/>
                    </a:cubicBezTo>
                    <a:cubicBezTo>
                      <a:pt x="53" y="58"/>
                      <a:pt x="54" y="59"/>
                      <a:pt x="52" y="57"/>
                    </a:cubicBezTo>
                    <a:cubicBezTo>
                      <a:pt x="51" y="56"/>
                      <a:pt x="55" y="59"/>
                      <a:pt x="54" y="58"/>
                    </a:cubicBezTo>
                    <a:cubicBezTo>
                      <a:pt x="55" y="59"/>
                      <a:pt x="53" y="57"/>
                      <a:pt x="54" y="58"/>
                    </a:cubicBezTo>
                    <a:cubicBezTo>
                      <a:pt x="53" y="55"/>
                      <a:pt x="55" y="59"/>
                      <a:pt x="57" y="59"/>
                    </a:cubicBezTo>
                    <a:cubicBezTo>
                      <a:pt x="58" y="57"/>
                      <a:pt x="58" y="54"/>
                      <a:pt x="61" y="54"/>
                    </a:cubicBezTo>
                    <a:cubicBezTo>
                      <a:pt x="61" y="54"/>
                      <a:pt x="60" y="52"/>
                      <a:pt x="60" y="52"/>
                    </a:cubicBezTo>
                    <a:cubicBezTo>
                      <a:pt x="62" y="55"/>
                      <a:pt x="60" y="51"/>
                      <a:pt x="61" y="52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3" y="54"/>
                      <a:pt x="63" y="51"/>
                      <a:pt x="64" y="52"/>
                    </a:cubicBezTo>
                    <a:cubicBezTo>
                      <a:pt x="64" y="50"/>
                      <a:pt x="67" y="52"/>
                      <a:pt x="66" y="50"/>
                    </a:cubicBezTo>
                    <a:cubicBezTo>
                      <a:pt x="67" y="52"/>
                      <a:pt x="67" y="51"/>
                      <a:pt x="68" y="51"/>
                    </a:cubicBezTo>
                    <a:cubicBezTo>
                      <a:pt x="66" y="48"/>
                      <a:pt x="70" y="51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71" y="48"/>
                      <a:pt x="73" y="47"/>
                      <a:pt x="74" y="44"/>
                    </a:cubicBezTo>
                    <a:cubicBezTo>
                      <a:pt x="75" y="43"/>
                      <a:pt x="78" y="45"/>
                      <a:pt x="79" y="42"/>
                    </a:cubicBezTo>
                    <a:cubicBezTo>
                      <a:pt x="78" y="41"/>
                      <a:pt x="78" y="41"/>
                      <a:pt x="78" y="41"/>
                    </a:cubicBezTo>
                    <a:cubicBezTo>
                      <a:pt x="78" y="41"/>
                      <a:pt x="79" y="42"/>
                      <a:pt x="79" y="42"/>
                    </a:cubicBezTo>
                    <a:cubicBezTo>
                      <a:pt x="79" y="40"/>
                      <a:pt x="81" y="41"/>
                      <a:pt x="81" y="41"/>
                    </a:cubicBezTo>
                    <a:cubicBezTo>
                      <a:pt x="81" y="40"/>
                      <a:pt x="81" y="40"/>
                      <a:pt x="81" y="39"/>
                    </a:cubicBezTo>
                    <a:cubicBezTo>
                      <a:pt x="83" y="41"/>
                      <a:pt x="82" y="37"/>
                      <a:pt x="84" y="38"/>
                    </a:cubicBezTo>
                    <a:cubicBezTo>
                      <a:pt x="82" y="36"/>
                      <a:pt x="84" y="37"/>
                      <a:pt x="84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6"/>
                      <a:pt x="85" y="36"/>
                      <a:pt x="87" y="36"/>
                    </a:cubicBezTo>
                    <a:cubicBezTo>
                      <a:pt x="87" y="36"/>
                      <a:pt x="86" y="34"/>
                      <a:pt x="87" y="34"/>
                    </a:cubicBezTo>
                    <a:cubicBezTo>
                      <a:pt x="88" y="36"/>
                      <a:pt x="88" y="34"/>
                      <a:pt x="89" y="34"/>
                    </a:cubicBezTo>
                    <a:cubicBezTo>
                      <a:pt x="87" y="32"/>
                      <a:pt x="87" y="31"/>
                      <a:pt x="88" y="31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90" y="31"/>
                      <a:pt x="93" y="33"/>
                      <a:pt x="93" y="2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8"/>
                      <a:pt x="98" y="29"/>
                      <a:pt x="98" y="25"/>
                    </a:cubicBezTo>
                    <a:cubicBezTo>
                      <a:pt x="99" y="25"/>
                      <a:pt x="100" y="26"/>
                      <a:pt x="100" y="25"/>
                    </a:cubicBezTo>
                    <a:cubicBezTo>
                      <a:pt x="100" y="24"/>
                      <a:pt x="101" y="24"/>
                      <a:pt x="100" y="22"/>
                    </a:cubicBezTo>
                    <a:cubicBezTo>
                      <a:pt x="100" y="21"/>
                      <a:pt x="101" y="22"/>
                      <a:pt x="101" y="23"/>
                    </a:cubicBezTo>
                    <a:cubicBezTo>
                      <a:pt x="102" y="23"/>
                      <a:pt x="104" y="25"/>
                      <a:pt x="103" y="22"/>
                    </a:cubicBezTo>
                    <a:cubicBezTo>
                      <a:pt x="104" y="23"/>
                      <a:pt x="104" y="23"/>
                      <a:pt x="104" y="23"/>
                    </a:cubicBezTo>
                    <a:cubicBezTo>
                      <a:pt x="104" y="22"/>
                      <a:pt x="104" y="20"/>
                      <a:pt x="106" y="21"/>
                    </a:cubicBezTo>
                    <a:cubicBezTo>
                      <a:pt x="105" y="19"/>
                      <a:pt x="106" y="19"/>
                      <a:pt x="105" y="17"/>
                    </a:cubicBezTo>
                    <a:cubicBezTo>
                      <a:pt x="105" y="17"/>
                      <a:pt x="106" y="19"/>
                      <a:pt x="106" y="18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8" y="20"/>
                      <a:pt x="109" y="18"/>
                      <a:pt x="110" y="16"/>
                    </a:cubicBezTo>
                    <a:cubicBezTo>
                      <a:pt x="112" y="19"/>
                      <a:pt x="112" y="16"/>
                      <a:pt x="113" y="17"/>
                    </a:cubicBezTo>
                    <a:cubicBezTo>
                      <a:pt x="113" y="15"/>
                      <a:pt x="115" y="17"/>
                      <a:pt x="114" y="14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5" y="15"/>
                      <a:pt x="116" y="15"/>
                      <a:pt x="117" y="15"/>
                    </a:cubicBezTo>
                    <a:cubicBezTo>
                      <a:pt x="118" y="16"/>
                      <a:pt x="118" y="14"/>
                      <a:pt x="118" y="13"/>
                    </a:cubicBezTo>
                    <a:cubicBezTo>
                      <a:pt x="118" y="14"/>
                      <a:pt x="118" y="14"/>
                      <a:pt x="118" y="14"/>
                    </a:cubicBezTo>
                    <a:cubicBezTo>
                      <a:pt x="118" y="13"/>
                      <a:pt x="118" y="11"/>
                      <a:pt x="118" y="9"/>
                    </a:cubicBezTo>
                    <a:cubicBezTo>
                      <a:pt x="119" y="10"/>
                      <a:pt x="118" y="9"/>
                      <a:pt x="119" y="10"/>
                    </a:cubicBezTo>
                    <a:cubicBezTo>
                      <a:pt x="119" y="11"/>
                      <a:pt x="119" y="13"/>
                      <a:pt x="119" y="14"/>
                    </a:cubicBezTo>
                    <a:cubicBezTo>
                      <a:pt x="120" y="15"/>
                      <a:pt x="119" y="11"/>
                      <a:pt x="120" y="13"/>
                    </a:cubicBezTo>
                    <a:cubicBezTo>
                      <a:pt x="121" y="14"/>
                      <a:pt x="121" y="13"/>
                      <a:pt x="121" y="11"/>
                    </a:cubicBezTo>
                    <a:cubicBezTo>
                      <a:pt x="121" y="12"/>
                      <a:pt x="121" y="12"/>
                      <a:pt x="121" y="13"/>
                    </a:cubicBezTo>
                    <a:cubicBezTo>
                      <a:pt x="122" y="13"/>
                      <a:pt x="122" y="13"/>
                      <a:pt x="122" y="12"/>
                    </a:cubicBezTo>
                    <a:cubicBezTo>
                      <a:pt x="122" y="12"/>
                      <a:pt x="122" y="12"/>
                      <a:pt x="122" y="12"/>
                    </a:cubicBezTo>
                    <a:cubicBezTo>
                      <a:pt x="122" y="10"/>
                      <a:pt x="122" y="10"/>
                      <a:pt x="121" y="8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1" y="7"/>
                      <a:pt x="121" y="7"/>
                      <a:pt x="122" y="8"/>
                    </a:cubicBezTo>
                    <a:cubicBezTo>
                      <a:pt x="122" y="10"/>
                      <a:pt x="122" y="11"/>
                      <a:pt x="122" y="11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9"/>
                      <a:pt x="122" y="8"/>
                      <a:pt x="122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6"/>
                      <a:pt x="122" y="6"/>
                      <a:pt x="122" y="6"/>
                    </a:cubicBezTo>
                    <a:cubicBezTo>
                      <a:pt x="121" y="7"/>
                      <a:pt x="120" y="5"/>
                      <a:pt x="120" y="7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20" y="11"/>
                      <a:pt x="119" y="9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19" y="7"/>
                      <a:pt x="119" y="8"/>
                      <a:pt x="118" y="7"/>
                    </a:cubicBezTo>
                    <a:cubicBezTo>
                      <a:pt x="118" y="5"/>
                      <a:pt x="118" y="5"/>
                      <a:pt x="118" y="5"/>
                    </a:cubicBezTo>
                    <a:cubicBezTo>
                      <a:pt x="119" y="8"/>
                      <a:pt x="117" y="6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6" y="6"/>
                      <a:pt x="117" y="8"/>
                      <a:pt x="117" y="8"/>
                    </a:cubicBezTo>
                    <a:cubicBezTo>
                      <a:pt x="117" y="8"/>
                      <a:pt x="116" y="5"/>
                      <a:pt x="115" y="4"/>
                    </a:cubicBezTo>
                    <a:cubicBezTo>
                      <a:pt x="115" y="5"/>
                      <a:pt x="114" y="7"/>
                      <a:pt x="113" y="5"/>
                    </a:cubicBezTo>
                    <a:cubicBezTo>
                      <a:pt x="112" y="6"/>
                      <a:pt x="112" y="7"/>
                      <a:pt x="112" y="8"/>
                    </a:cubicBezTo>
                    <a:cubicBezTo>
                      <a:pt x="111" y="8"/>
                      <a:pt x="111" y="6"/>
                      <a:pt x="111" y="7"/>
                    </a:cubicBezTo>
                    <a:cubicBezTo>
                      <a:pt x="111" y="6"/>
                      <a:pt x="110" y="5"/>
                      <a:pt x="110" y="4"/>
                    </a:cubicBezTo>
                    <a:cubicBezTo>
                      <a:pt x="110" y="5"/>
                      <a:pt x="109" y="4"/>
                      <a:pt x="110" y="7"/>
                    </a:cubicBezTo>
                    <a:cubicBezTo>
                      <a:pt x="109" y="6"/>
                      <a:pt x="108" y="6"/>
                      <a:pt x="107" y="7"/>
                    </a:cubicBezTo>
                    <a:cubicBezTo>
                      <a:pt x="108" y="7"/>
                      <a:pt x="107" y="5"/>
                      <a:pt x="107" y="4"/>
                    </a:cubicBezTo>
                    <a:cubicBezTo>
                      <a:pt x="107" y="6"/>
                      <a:pt x="106" y="7"/>
                      <a:pt x="106" y="7"/>
                    </a:cubicBezTo>
                    <a:cubicBezTo>
                      <a:pt x="106" y="9"/>
                      <a:pt x="106" y="9"/>
                      <a:pt x="107" y="10"/>
                    </a:cubicBezTo>
                    <a:cubicBezTo>
                      <a:pt x="107" y="10"/>
                      <a:pt x="107" y="11"/>
                      <a:pt x="107" y="11"/>
                    </a:cubicBezTo>
                    <a:cubicBezTo>
                      <a:pt x="106" y="9"/>
                      <a:pt x="105" y="7"/>
                      <a:pt x="104" y="7"/>
                    </a:cubicBezTo>
                    <a:cubicBezTo>
                      <a:pt x="104" y="4"/>
                      <a:pt x="106" y="7"/>
                      <a:pt x="104" y="4"/>
                    </a:cubicBezTo>
                    <a:cubicBezTo>
                      <a:pt x="104" y="2"/>
                      <a:pt x="105" y="2"/>
                      <a:pt x="106" y="3"/>
                    </a:cubicBezTo>
                    <a:cubicBezTo>
                      <a:pt x="105" y="1"/>
                      <a:pt x="105" y="3"/>
                      <a:pt x="104" y="1"/>
                    </a:cubicBezTo>
                    <a:cubicBezTo>
                      <a:pt x="104" y="1"/>
                      <a:pt x="104" y="2"/>
                      <a:pt x="103" y="3"/>
                    </a:cubicBezTo>
                    <a:cubicBezTo>
                      <a:pt x="104" y="4"/>
                      <a:pt x="104" y="4"/>
                      <a:pt x="104" y="5"/>
                    </a:cubicBezTo>
                    <a:cubicBezTo>
                      <a:pt x="105" y="8"/>
                      <a:pt x="103" y="4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2" y="2"/>
                      <a:pt x="102" y="4"/>
                      <a:pt x="102" y="4"/>
                    </a:cubicBezTo>
                    <a:cubicBezTo>
                      <a:pt x="100" y="1"/>
                      <a:pt x="102" y="3"/>
                      <a:pt x="102" y="1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100" y="0"/>
                      <a:pt x="101" y="2"/>
                      <a:pt x="100" y="2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3"/>
                      <a:pt x="101" y="4"/>
                      <a:pt x="101" y="4"/>
                    </a:cubicBezTo>
                    <a:cubicBezTo>
                      <a:pt x="102" y="7"/>
                      <a:pt x="101" y="4"/>
                      <a:pt x="101" y="5"/>
                    </a:cubicBezTo>
                    <a:cubicBezTo>
                      <a:pt x="101" y="7"/>
                      <a:pt x="101" y="5"/>
                      <a:pt x="102" y="7"/>
                    </a:cubicBezTo>
                    <a:cubicBezTo>
                      <a:pt x="102" y="8"/>
                      <a:pt x="102" y="8"/>
                      <a:pt x="102" y="9"/>
                    </a:cubicBezTo>
                    <a:cubicBezTo>
                      <a:pt x="101" y="9"/>
                      <a:pt x="101" y="7"/>
                      <a:pt x="100" y="6"/>
                    </a:cubicBezTo>
                    <a:cubicBezTo>
                      <a:pt x="100" y="6"/>
                      <a:pt x="100" y="5"/>
                      <a:pt x="101" y="6"/>
                    </a:cubicBezTo>
                    <a:cubicBezTo>
                      <a:pt x="101" y="4"/>
                      <a:pt x="99" y="3"/>
                      <a:pt x="99" y="2"/>
                    </a:cubicBezTo>
                    <a:cubicBezTo>
                      <a:pt x="98" y="1"/>
                      <a:pt x="99" y="4"/>
                      <a:pt x="99" y="4"/>
                    </a:cubicBezTo>
                    <a:cubicBezTo>
                      <a:pt x="99" y="3"/>
                      <a:pt x="99" y="5"/>
                      <a:pt x="100" y="6"/>
                    </a:cubicBezTo>
                    <a:cubicBezTo>
                      <a:pt x="101" y="11"/>
                      <a:pt x="98" y="3"/>
                      <a:pt x="97" y="4"/>
                    </a:cubicBezTo>
                    <a:cubicBezTo>
                      <a:pt x="99" y="7"/>
                      <a:pt x="98" y="8"/>
                      <a:pt x="100" y="11"/>
                    </a:cubicBezTo>
                    <a:cubicBezTo>
                      <a:pt x="100" y="12"/>
                      <a:pt x="100" y="13"/>
                      <a:pt x="100" y="12"/>
                    </a:cubicBezTo>
                    <a:cubicBezTo>
                      <a:pt x="99" y="10"/>
                      <a:pt x="99" y="11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7" y="5"/>
                      <a:pt x="95" y="4"/>
                      <a:pt x="95" y="4"/>
                    </a:cubicBezTo>
                    <a:cubicBezTo>
                      <a:pt x="95" y="5"/>
                      <a:pt x="96" y="5"/>
                      <a:pt x="96" y="6"/>
                    </a:cubicBezTo>
                    <a:cubicBezTo>
                      <a:pt x="95" y="5"/>
                      <a:pt x="95" y="4"/>
                      <a:pt x="94" y="4"/>
                    </a:cubicBezTo>
                    <a:cubicBezTo>
                      <a:pt x="95" y="5"/>
                      <a:pt x="96" y="7"/>
                      <a:pt x="96" y="8"/>
                    </a:cubicBezTo>
                    <a:cubicBezTo>
                      <a:pt x="95" y="8"/>
                      <a:pt x="94" y="6"/>
                      <a:pt x="94" y="6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94" y="6"/>
                      <a:pt x="93" y="3"/>
                      <a:pt x="93" y="4"/>
                    </a:cubicBezTo>
                    <a:cubicBezTo>
                      <a:pt x="93" y="5"/>
                      <a:pt x="94" y="7"/>
                      <a:pt x="94" y="8"/>
                    </a:cubicBezTo>
                    <a:cubicBezTo>
                      <a:pt x="94" y="9"/>
                      <a:pt x="94" y="8"/>
                      <a:pt x="94" y="8"/>
                    </a:cubicBezTo>
                    <a:cubicBezTo>
                      <a:pt x="93" y="7"/>
                      <a:pt x="93" y="7"/>
                      <a:pt x="93" y="7"/>
                    </a:cubicBezTo>
                    <a:cubicBezTo>
                      <a:pt x="93" y="7"/>
                      <a:pt x="92" y="4"/>
                      <a:pt x="92" y="5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6"/>
                      <a:pt x="92" y="6"/>
                      <a:pt x="91" y="5"/>
                    </a:cubicBezTo>
                    <a:cubicBezTo>
                      <a:pt x="92" y="6"/>
                      <a:pt x="91" y="6"/>
                      <a:pt x="92" y="6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6"/>
                      <a:pt x="92" y="9"/>
                      <a:pt x="91" y="7"/>
                    </a:cubicBezTo>
                    <a:cubicBezTo>
                      <a:pt x="92" y="9"/>
                      <a:pt x="91" y="7"/>
                      <a:pt x="92" y="8"/>
                    </a:cubicBezTo>
                    <a:cubicBezTo>
                      <a:pt x="93" y="9"/>
                      <a:pt x="92" y="9"/>
                      <a:pt x="92" y="10"/>
                    </a:cubicBezTo>
                    <a:cubicBezTo>
                      <a:pt x="91" y="7"/>
                      <a:pt x="91" y="10"/>
                      <a:pt x="91" y="10"/>
                    </a:cubicBezTo>
                    <a:cubicBezTo>
                      <a:pt x="91" y="9"/>
                      <a:pt x="90" y="9"/>
                      <a:pt x="90" y="8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89" y="7"/>
                      <a:pt x="90" y="11"/>
                      <a:pt x="89" y="10"/>
                    </a:cubicBezTo>
                    <a:cubicBezTo>
                      <a:pt x="89" y="9"/>
                      <a:pt x="88" y="8"/>
                      <a:pt x="88" y="7"/>
                    </a:cubicBezTo>
                    <a:cubicBezTo>
                      <a:pt x="90" y="10"/>
                      <a:pt x="89" y="11"/>
                      <a:pt x="90" y="12"/>
                    </a:cubicBezTo>
                    <a:cubicBezTo>
                      <a:pt x="89" y="12"/>
                      <a:pt x="88" y="9"/>
                      <a:pt x="87" y="8"/>
                    </a:cubicBezTo>
                    <a:cubicBezTo>
                      <a:pt x="88" y="10"/>
                      <a:pt x="86" y="7"/>
                      <a:pt x="87" y="9"/>
                    </a:cubicBezTo>
                    <a:cubicBezTo>
                      <a:pt x="88" y="10"/>
                      <a:pt x="88" y="11"/>
                      <a:pt x="88" y="12"/>
                    </a:cubicBezTo>
                    <a:cubicBezTo>
                      <a:pt x="88" y="12"/>
                      <a:pt x="88" y="11"/>
                      <a:pt x="87" y="10"/>
                    </a:cubicBezTo>
                    <a:cubicBezTo>
                      <a:pt x="87" y="10"/>
                      <a:pt x="88" y="12"/>
                      <a:pt x="88" y="13"/>
                    </a:cubicBezTo>
                    <a:cubicBezTo>
                      <a:pt x="88" y="13"/>
                      <a:pt x="89" y="15"/>
                      <a:pt x="88" y="14"/>
                    </a:cubicBezTo>
                    <a:cubicBezTo>
                      <a:pt x="87" y="12"/>
                      <a:pt x="88" y="13"/>
                      <a:pt x="87" y="12"/>
                    </a:cubicBezTo>
                    <a:cubicBezTo>
                      <a:pt x="86" y="12"/>
                      <a:pt x="89" y="16"/>
                      <a:pt x="88" y="16"/>
                    </a:cubicBezTo>
                    <a:cubicBezTo>
                      <a:pt x="89" y="17"/>
                      <a:pt x="90" y="20"/>
                      <a:pt x="90" y="21"/>
                    </a:cubicBezTo>
                    <a:cubicBezTo>
                      <a:pt x="89" y="21"/>
                      <a:pt x="90" y="20"/>
                      <a:pt x="89" y="18"/>
                    </a:cubicBezTo>
                    <a:cubicBezTo>
                      <a:pt x="89" y="18"/>
                      <a:pt x="89" y="18"/>
                      <a:pt x="89" y="18"/>
                    </a:cubicBezTo>
                    <a:cubicBezTo>
                      <a:pt x="87" y="16"/>
                      <a:pt x="87" y="14"/>
                      <a:pt x="86" y="12"/>
                    </a:cubicBezTo>
                    <a:cubicBezTo>
                      <a:pt x="86" y="13"/>
                      <a:pt x="86" y="13"/>
                      <a:pt x="86" y="13"/>
                    </a:cubicBezTo>
                    <a:cubicBezTo>
                      <a:pt x="85" y="12"/>
                      <a:pt x="85" y="11"/>
                      <a:pt x="84" y="10"/>
                    </a:cubicBezTo>
                    <a:cubicBezTo>
                      <a:pt x="85" y="12"/>
                      <a:pt x="84" y="11"/>
                      <a:pt x="84" y="11"/>
                    </a:cubicBezTo>
                    <a:cubicBezTo>
                      <a:pt x="85" y="13"/>
                      <a:pt x="84" y="11"/>
                      <a:pt x="85" y="12"/>
                    </a:cubicBezTo>
                    <a:cubicBezTo>
                      <a:pt x="84" y="13"/>
                      <a:pt x="86" y="15"/>
                      <a:pt x="85" y="15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2" y="11"/>
                      <a:pt x="84" y="14"/>
                      <a:pt x="83" y="13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1" y="13"/>
                      <a:pt x="80" y="14"/>
                      <a:pt x="81" y="18"/>
                    </a:cubicBezTo>
                    <a:cubicBezTo>
                      <a:pt x="80" y="17"/>
                      <a:pt x="79" y="17"/>
                      <a:pt x="78" y="16"/>
                    </a:cubicBezTo>
                    <a:cubicBezTo>
                      <a:pt x="78" y="17"/>
                      <a:pt x="79" y="18"/>
                      <a:pt x="79" y="18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6" y="16"/>
                      <a:pt x="77" y="18"/>
                      <a:pt x="77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17"/>
                      <a:pt x="76" y="19"/>
                      <a:pt x="76" y="19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20"/>
                      <a:pt x="76" y="20"/>
                      <a:pt x="76" y="20"/>
                    </a:cubicBezTo>
                    <a:cubicBezTo>
                      <a:pt x="76" y="20"/>
                      <a:pt x="76" y="20"/>
                      <a:pt x="74" y="19"/>
                    </a:cubicBezTo>
                    <a:cubicBezTo>
                      <a:pt x="75" y="19"/>
                      <a:pt x="75" y="19"/>
                      <a:pt x="75" y="20"/>
                    </a:cubicBezTo>
                    <a:cubicBezTo>
                      <a:pt x="74" y="19"/>
                      <a:pt x="73" y="20"/>
                      <a:pt x="73" y="21"/>
                    </a:cubicBezTo>
                    <a:cubicBezTo>
                      <a:pt x="74" y="21"/>
                      <a:pt x="74" y="21"/>
                      <a:pt x="75" y="23"/>
                    </a:cubicBezTo>
                    <a:cubicBezTo>
                      <a:pt x="76" y="25"/>
                      <a:pt x="74" y="22"/>
                      <a:pt x="75" y="24"/>
                    </a:cubicBezTo>
                    <a:cubicBezTo>
                      <a:pt x="74" y="23"/>
                      <a:pt x="74" y="22"/>
                      <a:pt x="73" y="22"/>
                    </a:cubicBezTo>
                    <a:cubicBezTo>
                      <a:pt x="71" y="20"/>
                      <a:pt x="71" y="22"/>
                      <a:pt x="70" y="23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68" y="22"/>
                      <a:pt x="69" y="25"/>
                      <a:pt x="68" y="24"/>
                    </a:cubicBezTo>
                    <a:cubicBezTo>
                      <a:pt x="68" y="25"/>
                      <a:pt x="70" y="28"/>
                      <a:pt x="69" y="28"/>
                    </a:cubicBezTo>
                    <a:cubicBezTo>
                      <a:pt x="70" y="30"/>
                      <a:pt x="68" y="26"/>
                      <a:pt x="67" y="25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7" y="27"/>
                      <a:pt x="67" y="28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5" y="26"/>
                      <a:pt x="64" y="27"/>
                    </a:cubicBezTo>
                    <a:cubicBezTo>
                      <a:pt x="65" y="28"/>
                      <a:pt x="64" y="28"/>
                      <a:pt x="65" y="29"/>
                    </a:cubicBezTo>
                    <a:cubicBezTo>
                      <a:pt x="65" y="28"/>
                      <a:pt x="65" y="28"/>
                      <a:pt x="65" y="28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64" y="28"/>
                      <a:pt x="64" y="28"/>
                      <a:pt x="64" y="28"/>
                    </a:cubicBezTo>
                    <a:cubicBezTo>
                      <a:pt x="63" y="27"/>
                      <a:pt x="64" y="29"/>
                      <a:pt x="65" y="30"/>
                    </a:cubicBezTo>
                    <a:cubicBezTo>
                      <a:pt x="65" y="31"/>
                      <a:pt x="64" y="30"/>
                      <a:pt x="64" y="29"/>
                    </a:cubicBezTo>
                    <a:cubicBezTo>
                      <a:pt x="63" y="29"/>
                      <a:pt x="64" y="30"/>
                      <a:pt x="64" y="29"/>
                    </a:cubicBezTo>
                    <a:cubicBezTo>
                      <a:pt x="63" y="28"/>
                      <a:pt x="63" y="29"/>
                      <a:pt x="63" y="28"/>
                    </a:cubicBezTo>
                    <a:cubicBezTo>
                      <a:pt x="63" y="28"/>
                      <a:pt x="64" y="30"/>
                      <a:pt x="63" y="30"/>
                    </a:cubicBezTo>
                    <a:cubicBezTo>
                      <a:pt x="63" y="30"/>
                      <a:pt x="63" y="31"/>
                      <a:pt x="62" y="29"/>
                    </a:cubicBezTo>
                    <a:cubicBezTo>
                      <a:pt x="62" y="30"/>
                      <a:pt x="62" y="30"/>
                      <a:pt x="62" y="31"/>
                    </a:cubicBezTo>
                    <a:cubicBezTo>
                      <a:pt x="63" y="31"/>
                      <a:pt x="63" y="31"/>
                      <a:pt x="64" y="32"/>
                    </a:cubicBezTo>
                    <a:cubicBezTo>
                      <a:pt x="64" y="32"/>
                      <a:pt x="64" y="33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4" y="33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3" y="33"/>
                      <a:pt x="62" y="33"/>
                      <a:pt x="62" y="33"/>
                    </a:cubicBezTo>
                    <a:cubicBezTo>
                      <a:pt x="61" y="32"/>
                      <a:pt x="60" y="30"/>
                      <a:pt x="60" y="30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2"/>
                      <a:pt x="60" y="32"/>
                      <a:pt x="59" y="31"/>
                    </a:cubicBezTo>
                    <a:cubicBezTo>
                      <a:pt x="58" y="31"/>
                      <a:pt x="61" y="36"/>
                      <a:pt x="60" y="35"/>
                    </a:cubicBezTo>
                    <a:cubicBezTo>
                      <a:pt x="59" y="33"/>
                      <a:pt x="59" y="33"/>
                      <a:pt x="58" y="33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58" y="33"/>
                      <a:pt x="59" y="34"/>
                    </a:cubicBezTo>
                    <a:cubicBezTo>
                      <a:pt x="60" y="34"/>
                      <a:pt x="59" y="34"/>
                      <a:pt x="59" y="35"/>
                    </a:cubicBezTo>
                    <a:cubicBezTo>
                      <a:pt x="56" y="32"/>
                      <a:pt x="57" y="35"/>
                      <a:pt x="55" y="34"/>
                    </a:cubicBezTo>
                    <a:cubicBezTo>
                      <a:pt x="56" y="36"/>
                      <a:pt x="55" y="35"/>
                      <a:pt x="55" y="36"/>
                    </a:cubicBezTo>
                    <a:cubicBezTo>
                      <a:pt x="54" y="34"/>
                      <a:pt x="55" y="37"/>
                      <a:pt x="54" y="36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4" y="37"/>
                      <a:pt x="57" y="41"/>
                      <a:pt x="55" y="39"/>
                    </a:cubicBezTo>
                    <a:cubicBezTo>
                      <a:pt x="54" y="39"/>
                      <a:pt x="54" y="38"/>
                      <a:pt x="53" y="37"/>
                    </a:cubicBezTo>
                    <a:cubicBezTo>
                      <a:pt x="51" y="35"/>
                      <a:pt x="54" y="40"/>
                      <a:pt x="52" y="38"/>
                    </a:cubicBezTo>
                    <a:cubicBezTo>
                      <a:pt x="52" y="38"/>
                      <a:pt x="53" y="40"/>
                      <a:pt x="54" y="41"/>
                    </a:cubicBezTo>
                    <a:cubicBezTo>
                      <a:pt x="53" y="40"/>
                      <a:pt x="51" y="39"/>
                      <a:pt x="51" y="39"/>
                    </a:cubicBezTo>
                    <a:cubicBezTo>
                      <a:pt x="51" y="40"/>
                      <a:pt x="51" y="40"/>
                      <a:pt x="51" y="40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9" y="39"/>
                      <a:pt x="50" y="40"/>
                      <a:pt x="50" y="41"/>
                    </a:cubicBezTo>
                    <a:cubicBezTo>
                      <a:pt x="49" y="39"/>
                      <a:pt x="48" y="41"/>
                      <a:pt x="47" y="40"/>
                    </a:cubicBezTo>
                    <a:cubicBezTo>
                      <a:pt x="49" y="42"/>
                      <a:pt x="46" y="40"/>
                      <a:pt x="48" y="43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8" y="43"/>
                      <a:pt x="49" y="44"/>
                      <a:pt x="49" y="45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6" y="41"/>
                      <a:pt x="47" y="43"/>
                      <a:pt x="46" y="42"/>
                    </a:cubicBezTo>
                    <a:cubicBezTo>
                      <a:pt x="47" y="43"/>
                      <a:pt x="45" y="42"/>
                      <a:pt x="46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5"/>
                      <a:pt x="47" y="45"/>
                      <a:pt x="47" y="46"/>
                    </a:cubicBezTo>
                    <a:cubicBezTo>
                      <a:pt x="47" y="46"/>
                      <a:pt x="45" y="44"/>
                      <a:pt x="45" y="44"/>
                    </a:cubicBezTo>
                    <a:cubicBezTo>
                      <a:pt x="45" y="44"/>
                      <a:pt x="45" y="44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44"/>
                      <a:pt x="43" y="45"/>
                      <a:pt x="44" y="46"/>
                    </a:cubicBezTo>
                    <a:cubicBezTo>
                      <a:pt x="42" y="46"/>
                      <a:pt x="42" y="48"/>
                      <a:pt x="42" y="49"/>
                    </a:cubicBezTo>
                    <a:cubicBezTo>
                      <a:pt x="42" y="49"/>
                      <a:pt x="41" y="48"/>
                      <a:pt x="42" y="48"/>
                    </a:cubicBezTo>
                    <a:cubicBezTo>
                      <a:pt x="42" y="49"/>
                      <a:pt x="42" y="50"/>
                      <a:pt x="42" y="49"/>
                    </a:cubicBezTo>
                    <a:cubicBezTo>
                      <a:pt x="42" y="50"/>
                      <a:pt x="41" y="48"/>
                      <a:pt x="40" y="49"/>
                    </a:cubicBezTo>
                    <a:cubicBezTo>
                      <a:pt x="40" y="48"/>
                      <a:pt x="41" y="50"/>
                      <a:pt x="41" y="50"/>
                    </a:cubicBezTo>
                    <a:cubicBezTo>
                      <a:pt x="39" y="48"/>
                      <a:pt x="41" y="52"/>
                      <a:pt x="39" y="51"/>
                    </a:cubicBezTo>
                    <a:cubicBezTo>
                      <a:pt x="40" y="52"/>
                      <a:pt x="39" y="51"/>
                      <a:pt x="39" y="50"/>
                    </a:cubicBezTo>
                    <a:cubicBezTo>
                      <a:pt x="39" y="51"/>
                      <a:pt x="38" y="52"/>
                      <a:pt x="39" y="54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38" y="53"/>
                      <a:pt x="38" y="53"/>
                      <a:pt x="38" y="54"/>
                    </a:cubicBezTo>
                    <a:cubicBezTo>
                      <a:pt x="39" y="55"/>
                      <a:pt x="40" y="56"/>
                      <a:pt x="39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9" y="56"/>
                      <a:pt x="39" y="57"/>
                      <a:pt x="39" y="57"/>
                    </a:cubicBezTo>
                    <a:cubicBezTo>
                      <a:pt x="38" y="57"/>
                      <a:pt x="39" y="57"/>
                      <a:pt x="38" y="56"/>
                    </a:cubicBezTo>
                    <a:cubicBezTo>
                      <a:pt x="36" y="54"/>
                      <a:pt x="36" y="56"/>
                      <a:pt x="36" y="56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7" y="58"/>
                      <a:pt x="36" y="56"/>
                      <a:pt x="36" y="56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7" y="59"/>
                      <a:pt x="36" y="58"/>
                    </a:cubicBezTo>
                    <a:cubicBezTo>
                      <a:pt x="36" y="59"/>
                      <a:pt x="37" y="61"/>
                      <a:pt x="38" y="63"/>
                    </a:cubicBezTo>
                    <a:cubicBezTo>
                      <a:pt x="38" y="63"/>
                      <a:pt x="38" y="64"/>
                      <a:pt x="38" y="64"/>
                    </a:cubicBezTo>
                    <a:cubicBezTo>
                      <a:pt x="37" y="63"/>
                      <a:pt x="38" y="64"/>
                      <a:pt x="37" y="63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36" y="62"/>
                      <a:pt x="34" y="61"/>
                      <a:pt x="34" y="60"/>
                    </a:cubicBezTo>
                    <a:cubicBezTo>
                      <a:pt x="34" y="61"/>
                      <a:pt x="33" y="61"/>
                      <a:pt x="32" y="61"/>
                    </a:cubicBezTo>
                    <a:cubicBezTo>
                      <a:pt x="34" y="63"/>
                      <a:pt x="32" y="63"/>
                      <a:pt x="34" y="65"/>
                    </a:cubicBezTo>
                    <a:cubicBezTo>
                      <a:pt x="34" y="65"/>
                      <a:pt x="32" y="63"/>
                      <a:pt x="32" y="63"/>
                    </a:cubicBezTo>
                    <a:cubicBezTo>
                      <a:pt x="32" y="64"/>
                      <a:pt x="31" y="64"/>
                      <a:pt x="31" y="65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6"/>
                      <a:pt x="29" y="66"/>
                      <a:pt x="30" y="68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28" y="67"/>
                      <a:pt x="32" y="69"/>
                      <a:pt x="30" y="69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30" y="69"/>
                      <a:pt x="28" y="68"/>
                      <a:pt x="29" y="70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8" y="69"/>
                      <a:pt x="28" y="69"/>
                      <a:pt x="28" y="71"/>
                    </a:cubicBezTo>
                    <a:cubicBezTo>
                      <a:pt x="27" y="69"/>
                      <a:pt x="27" y="69"/>
                      <a:pt x="27" y="69"/>
                    </a:cubicBezTo>
                    <a:cubicBezTo>
                      <a:pt x="26" y="69"/>
                      <a:pt x="28" y="71"/>
                      <a:pt x="27" y="71"/>
                    </a:cubicBezTo>
                    <a:cubicBezTo>
                      <a:pt x="27" y="71"/>
                      <a:pt x="26" y="71"/>
                      <a:pt x="26" y="70"/>
                    </a:cubicBezTo>
                    <a:cubicBezTo>
                      <a:pt x="27" y="71"/>
                      <a:pt x="26" y="72"/>
                      <a:pt x="27" y="72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3" y="73"/>
                      <a:pt x="21" y="75"/>
                      <a:pt x="21" y="78"/>
                    </a:cubicBezTo>
                    <a:cubicBezTo>
                      <a:pt x="19" y="77"/>
                      <a:pt x="20" y="77"/>
                      <a:pt x="19" y="76"/>
                    </a:cubicBezTo>
                    <a:cubicBezTo>
                      <a:pt x="20" y="77"/>
                      <a:pt x="19" y="77"/>
                      <a:pt x="19" y="78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19" y="78"/>
                      <a:pt x="18" y="77"/>
                      <a:pt x="18" y="78"/>
                    </a:cubicBezTo>
                    <a:cubicBezTo>
                      <a:pt x="18" y="78"/>
                      <a:pt x="18" y="78"/>
                      <a:pt x="18" y="78"/>
                    </a:cubicBezTo>
                    <a:cubicBezTo>
                      <a:pt x="19" y="80"/>
                      <a:pt x="16" y="77"/>
                      <a:pt x="18" y="79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8" y="80"/>
                      <a:pt x="15" y="78"/>
                      <a:pt x="17" y="80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5" y="79"/>
                      <a:pt x="18" y="82"/>
                      <a:pt x="16" y="81"/>
                    </a:cubicBezTo>
                    <a:cubicBezTo>
                      <a:pt x="16" y="82"/>
                      <a:pt x="16" y="83"/>
                      <a:pt x="17" y="84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5" y="85"/>
                      <a:pt x="13" y="86"/>
                      <a:pt x="14" y="89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4" y="90"/>
                      <a:pt x="10" y="89"/>
                      <a:pt x="13" y="92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13" y="93"/>
                      <a:pt x="11" y="93"/>
                      <a:pt x="13" y="94"/>
                    </a:cubicBezTo>
                    <a:cubicBezTo>
                      <a:pt x="12" y="94"/>
                      <a:pt x="12" y="93"/>
                      <a:pt x="12" y="93"/>
                    </a:cubicBezTo>
                    <a:cubicBezTo>
                      <a:pt x="11" y="93"/>
                      <a:pt x="13" y="95"/>
                      <a:pt x="12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8" y="95"/>
                      <a:pt x="4" y="96"/>
                      <a:pt x="6" y="100"/>
                    </a:cubicBezTo>
                    <a:cubicBezTo>
                      <a:pt x="6" y="101"/>
                      <a:pt x="4" y="99"/>
                      <a:pt x="4" y="99"/>
                    </a:cubicBezTo>
                    <a:cubicBezTo>
                      <a:pt x="6" y="103"/>
                      <a:pt x="0" y="102"/>
                      <a:pt x="3" y="107"/>
                    </a:cubicBezTo>
                    <a:cubicBezTo>
                      <a:pt x="4" y="109"/>
                      <a:pt x="9" y="112"/>
                      <a:pt x="9" y="1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23" name="Freeform 163"/>
              <p:cNvSpPr/>
              <p:nvPr/>
            </p:nvSpPr>
            <p:spPr bwMode="auto">
              <a:xfrm>
                <a:off x="4499" y="1925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24" name="Freeform 164"/>
              <p:cNvSpPr/>
              <p:nvPr/>
            </p:nvSpPr>
            <p:spPr bwMode="auto">
              <a:xfrm>
                <a:off x="3914" y="1322"/>
                <a:ext cx="2" cy="0"/>
              </a:xfrm>
              <a:custGeom>
                <a:avLst/>
                <a:gdLst>
                  <a:gd name="T0" fmla="*/ 2 w 2"/>
                  <a:gd name="T1" fmla="*/ 2 w 2"/>
                  <a:gd name="T2" fmla="*/ 0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25" name="Freeform 165"/>
              <p:cNvSpPr/>
              <p:nvPr/>
            </p:nvSpPr>
            <p:spPr bwMode="auto">
              <a:xfrm>
                <a:off x="3122" y="2198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0 w 2"/>
                  <a:gd name="T3" fmla="*/ 0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26" name="Freeform 166"/>
              <p:cNvSpPr/>
              <p:nvPr/>
            </p:nvSpPr>
            <p:spPr bwMode="auto">
              <a:xfrm>
                <a:off x="3126" y="2183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27" name="Freeform 167"/>
              <p:cNvSpPr/>
              <p:nvPr/>
            </p:nvSpPr>
            <p:spPr bwMode="auto">
              <a:xfrm>
                <a:off x="3540" y="154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28" name="Freeform 168"/>
              <p:cNvSpPr/>
              <p:nvPr/>
            </p:nvSpPr>
            <p:spPr bwMode="auto">
              <a:xfrm>
                <a:off x="3156" y="22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29" name="Freeform 169"/>
              <p:cNvSpPr/>
              <p:nvPr/>
            </p:nvSpPr>
            <p:spPr bwMode="auto">
              <a:xfrm>
                <a:off x="3129" y="2183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30" name="Freeform 170"/>
              <p:cNvSpPr/>
              <p:nvPr/>
            </p:nvSpPr>
            <p:spPr bwMode="auto">
              <a:xfrm>
                <a:off x="3129" y="21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31" name="Freeform 171"/>
              <p:cNvSpPr/>
              <p:nvPr/>
            </p:nvSpPr>
            <p:spPr bwMode="auto">
              <a:xfrm>
                <a:off x="3129" y="21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32" name="Freeform 172"/>
              <p:cNvSpPr/>
              <p:nvPr/>
            </p:nvSpPr>
            <p:spPr bwMode="auto">
              <a:xfrm>
                <a:off x="3205" y="2162"/>
                <a:ext cx="2" cy="9"/>
              </a:xfrm>
              <a:custGeom>
                <a:avLst/>
                <a:gdLst>
                  <a:gd name="T0" fmla="*/ 1 w 1"/>
                  <a:gd name="T1" fmla="*/ 2 h 4"/>
                  <a:gd name="T2" fmla="*/ 1 w 1"/>
                  <a:gd name="T3" fmla="*/ 0 h 4"/>
                  <a:gd name="T4" fmla="*/ 1 w 1"/>
                  <a:gd name="T5" fmla="*/ 4 h 4"/>
                  <a:gd name="T6" fmla="*/ 1 w 1"/>
                  <a:gd name="T7" fmla="*/ 4 h 4"/>
                  <a:gd name="T8" fmla="*/ 1 w 1"/>
                  <a:gd name="T9" fmla="*/ 3 h 4"/>
                  <a:gd name="T10" fmla="*/ 1 w 1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33" name="Freeform 173"/>
              <p:cNvSpPr/>
              <p:nvPr/>
            </p:nvSpPr>
            <p:spPr bwMode="auto">
              <a:xfrm>
                <a:off x="3207" y="2166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34" name="Freeform 174"/>
              <p:cNvSpPr/>
              <p:nvPr/>
            </p:nvSpPr>
            <p:spPr bwMode="auto">
              <a:xfrm>
                <a:off x="3207" y="216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35" name="Freeform 175"/>
              <p:cNvSpPr/>
              <p:nvPr/>
            </p:nvSpPr>
            <p:spPr bwMode="auto">
              <a:xfrm>
                <a:off x="3194" y="2156"/>
                <a:ext cx="0" cy="6"/>
              </a:xfrm>
              <a:custGeom>
                <a:avLst/>
                <a:gdLst>
                  <a:gd name="T0" fmla="*/ 2 h 3"/>
                  <a:gd name="T1" fmla="*/ 2 h 3"/>
                  <a:gd name="T2" fmla="*/ 2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3">
                    <a:moveTo>
                      <a:pt x="0" y="2"/>
                    </a:moveTo>
                    <a:cubicBezTo>
                      <a:pt x="0" y="0"/>
                      <a:pt x="0" y="2"/>
                      <a:pt x="0" y="2"/>
                    </a:cubicBezTo>
                    <a:cubicBezTo>
                      <a:pt x="0" y="3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36" name="Freeform 176"/>
              <p:cNvSpPr/>
              <p:nvPr/>
            </p:nvSpPr>
            <p:spPr bwMode="auto">
              <a:xfrm>
                <a:off x="3209" y="219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37" name="Freeform 177"/>
              <p:cNvSpPr/>
              <p:nvPr/>
            </p:nvSpPr>
            <p:spPr bwMode="auto">
              <a:xfrm>
                <a:off x="3472" y="20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38" name="Freeform 178"/>
              <p:cNvSpPr/>
              <p:nvPr/>
            </p:nvSpPr>
            <p:spPr bwMode="auto">
              <a:xfrm>
                <a:off x="3201" y="215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39" name="Freeform 179"/>
              <p:cNvSpPr/>
              <p:nvPr/>
            </p:nvSpPr>
            <p:spPr bwMode="auto">
              <a:xfrm>
                <a:off x="3211" y="219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40" name="Freeform 180"/>
              <p:cNvSpPr/>
              <p:nvPr/>
            </p:nvSpPr>
            <p:spPr bwMode="auto">
              <a:xfrm>
                <a:off x="3317" y="2561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41" name="Freeform 181"/>
              <p:cNvSpPr/>
              <p:nvPr/>
            </p:nvSpPr>
            <p:spPr bwMode="auto">
              <a:xfrm>
                <a:off x="3345" y="253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42" name="Freeform 182"/>
              <p:cNvSpPr/>
              <p:nvPr/>
            </p:nvSpPr>
            <p:spPr bwMode="auto">
              <a:xfrm>
                <a:off x="3211" y="2192"/>
                <a:ext cx="2" cy="6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0 h 3"/>
                  <a:gd name="T4" fmla="*/ 0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43" name="Freeform 183"/>
              <p:cNvSpPr/>
              <p:nvPr/>
            </p:nvSpPr>
            <p:spPr bwMode="auto">
              <a:xfrm>
                <a:off x="3266" y="2548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44" name="Freeform 184"/>
              <p:cNvSpPr/>
              <p:nvPr/>
            </p:nvSpPr>
            <p:spPr bwMode="auto">
              <a:xfrm>
                <a:off x="3271" y="254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45" name="Freeform 185"/>
              <p:cNvSpPr/>
              <p:nvPr/>
            </p:nvSpPr>
            <p:spPr bwMode="auto">
              <a:xfrm>
                <a:off x="3273" y="255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46" name="Freeform 186"/>
              <p:cNvSpPr/>
              <p:nvPr/>
            </p:nvSpPr>
            <p:spPr bwMode="auto">
              <a:xfrm>
                <a:off x="3271" y="2557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47" name="Freeform 187"/>
              <p:cNvSpPr/>
              <p:nvPr/>
            </p:nvSpPr>
            <p:spPr bwMode="auto">
              <a:xfrm>
                <a:off x="4616" y="18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48" name="Freeform 188"/>
              <p:cNvSpPr/>
              <p:nvPr/>
            </p:nvSpPr>
            <p:spPr bwMode="auto">
              <a:xfrm>
                <a:off x="3175" y="221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49" name="Freeform 189"/>
              <p:cNvSpPr/>
              <p:nvPr/>
            </p:nvSpPr>
            <p:spPr bwMode="auto">
              <a:xfrm>
                <a:off x="3137" y="218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50" name="Freeform 190"/>
              <p:cNvSpPr/>
              <p:nvPr/>
            </p:nvSpPr>
            <p:spPr bwMode="auto">
              <a:xfrm>
                <a:off x="3203" y="216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1" y="1"/>
                      <a:pt x="0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51" name="Freeform 191"/>
              <p:cNvSpPr/>
              <p:nvPr/>
            </p:nvSpPr>
            <p:spPr bwMode="auto">
              <a:xfrm>
                <a:off x="4497" y="192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52" name="Freeform 192"/>
              <p:cNvSpPr/>
              <p:nvPr/>
            </p:nvSpPr>
            <p:spPr bwMode="auto">
              <a:xfrm>
                <a:off x="3082" y="2156"/>
                <a:ext cx="131" cy="91"/>
              </a:xfrm>
              <a:custGeom>
                <a:avLst/>
                <a:gdLst>
                  <a:gd name="T0" fmla="*/ 46 w 62"/>
                  <a:gd name="T1" fmla="*/ 23 h 43"/>
                  <a:gd name="T2" fmla="*/ 51 w 62"/>
                  <a:gd name="T3" fmla="*/ 20 h 43"/>
                  <a:gd name="T4" fmla="*/ 54 w 62"/>
                  <a:gd name="T5" fmla="*/ 19 h 43"/>
                  <a:gd name="T6" fmla="*/ 58 w 62"/>
                  <a:gd name="T7" fmla="*/ 21 h 43"/>
                  <a:gd name="T8" fmla="*/ 60 w 62"/>
                  <a:gd name="T9" fmla="*/ 20 h 43"/>
                  <a:gd name="T10" fmla="*/ 61 w 62"/>
                  <a:gd name="T11" fmla="*/ 16 h 43"/>
                  <a:gd name="T12" fmla="*/ 62 w 62"/>
                  <a:gd name="T13" fmla="*/ 13 h 43"/>
                  <a:gd name="T14" fmla="*/ 62 w 62"/>
                  <a:gd name="T15" fmla="*/ 11 h 43"/>
                  <a:gd name="T16" fmla="*/ 58 w 62"/>
                  <a:gd name="T17" fmla="*/ 12 h 43"/>
                  <a:gd name="T18" fmla="*/ 56 w 62"/>
                  <a:gd name="T19" fmla="*/ 9 h 43"/>
                  <a:gd name="T20" fmla="*/ 57 w 62"/>
                  <a:gd name="T21" fmla="*/ 2 h 43"/>
                  <a:gd name="T22" fmla="*/ 56 w 62"/>
                  <a:gd name="T23" fmla="*/ 2 h 43"/>
                  <a:gd name="T24" fmla="*/ 55 w 62"/>
                  <a:gd name="T25" fmla="*/ 5 h 43"/>
                  <a:gd name="T26" fmla="*/ 54 w 62"/>
                  <a:gd name="T27" fmla="*/ 3 h 43"/>
                  <a:gd name="T28" fmla="*/ 53 w 62"/>
                  <a:gd name="T29" fmla="*/ 8 h 43"/>
                  <a:gd name="T30" fmla="*/ 51 w 62"/>
                  <a:gd name="T31" fmla="*/ 3 h 43"/>
                  <a:gd name="T32" fmla="*/ 51 w 62"/>
                  <a:gd name="T33" fmla="*/ 1 h 43"/>
                  <a:gd name="T34" fmla="*/ 50 w 62"/>
                  <a:gd name="T35" fmla="*/ 4 h 43"/>
                  <a:gd name="T36" fmla="*/ 49 w 62"/>
                  <a:gd name="T37" fmla="*/ 2 h 43"/>
                  <a:gd name="T38" fmla="*/ 48 w 62"/>
                  <a:gd name="T39" fmla="*/ 7 h 43"/>
                  <a:gd name="T40" fmla="*/ 47 w 62"/>
                  <a:gd name="T41" fmla="*/ 12 h 43"/>
                  <a:gd name="T42" fmla="*/ 46 w 62"/>
                  <a:gd name="T43" fmla="*/ 7 h 43"/>
                  <a:gd name="T44" fmla="*/ 43 w 62"/>
                  <a:gd name="T45" fmla="*/ 7 h 43"/>
                  <a:gd name="T46" fmla="*/ 42 w 62"/>
                  <a:gd name="T47" fmla="*/ 7 h 43"/>
                  <a:gd name="T48" fmla="*/ 40 w 62"/>
                  <a:gd name="T49" fmla="*/ 8 h 43"/>
                  <a:gd name="T50" fmla="*/ 37 w 62"/>
                  <a:gd name="T51" fmla="*/ 9 h 43"/>
                  <a:gd name="T52" fmla="*/ 36 w 62"/>
                  <a:gd name="T53" fmla="*/ 10 h 43"/>
                  <a:gd name="T54" fmla="*/ 36 w 62"/>
                  <a:gd name="T55" fmla="*/ 10 h 43"/>
                  <a:gd name="T56" fmla="*/ 35 w 62"/>
                  <a:gd name="T57" fmla="*/ 12 h 43"/>
                  <a:gd name="T58" fmla="*/ 34 w 62"/>
                  <a:gd name="T59" fmla="*/ 10 h 43"/>
                  <a:gd name="T60" fmla="*/ 33 w 62"/>
                  <a:gd name="T61" fmla="*/ 12 h 43"/>
                  <a:gd name="T62" fmla="*/ 30 w 62"/>
                  <a:gd name="T63" fmla="*/ 11 h 43"/>
                  <a:gd name="T64" fmla="*/ 28 w 62"/>
                  <a:gd name="T65" fmla="*/ 12 h 43"/>
                  <a:gd name="T66" fmla="*/ 26 w 62"/>
                  <a:gd name="T67" fmla="*/ 12 h 43"/>
                  <a:gd name="T68" fmla="*/ 26 w 62"/>
                  <a:gd name="T69" fmla="*/ 14 h 43"/>
                  <a:gd name="T70" fmla="*/ 25 w 62"/>
                  <a:gd name="T71" fmla="*/ 13 h 43"/>
                  <a:gd name="T72" fmla="*/ 24 w 62"/>
                  <a:gd name="T73" fmla="*/ 15 h 43"/>
                  <a:gd name="T74" fmla="*/ 22 w 62"/>
                  <a:gd name="T75" fmla="*/ 16 h 43"/>
                  <a:gd name="T76" fmla="*/ 21 w 62"/>
                  <a:gd name="T77" fmla="*/ 17 h 43"/>
                  <a:gd name="T78" fmla="*/ 22 w 62"/>
                  <a:gd name="T79" fmla="*/ 25 h 43"/>
                  <a:gd name="T80" fmla="*/ 19 w 62"/>
                  <a:gd name="T81" fmla="*/ 21 h 43"/>
                  <a:gd name="T82" fmla="*/ 17 w 62"/>
                  <a:gd name="T83" fmla="*/ 23 h 43"/>
                  <a:gd name="T84" fmla="*/ 16 w 62"/>
                  <a:gd name="T85" fmla="*/ 23 h 43"/>
                  <a:gd name="T86" fmla="*/ 11 w 62"/>
                  <a:gd name="T87" fmla="*/ 24 h 43"/>
                  <a:gd name="T88" fmla="*/ 10 w 62"/>
                  <a:gd name="T89" fmla="*/ 24 h 43"/>
                  <a:gd name="T90" fmla="*/ 8 w 62"/>
                  <a:gd name="T91" fmla="*/ 31 h 43"/>
                  <a:gd name="T92" fmla="*/ 7 w 62"/>
                  <a:gd name="T93" fmla="*/ 32 h 43"/>
                  <a:gd name="T94" fmla="*/ 12 w 62"/>
                  <a:gd name="T95" fmla="*/ 41 h 43"/>
                  <a:gd name="T96" fmla="*/ 18 w 62"/>
                  <a:gd name="T97" fmla="*/ 38 h 43"/>
                  <a:gd name="T98" fmla="*/ 28 w 62"/>
                  <a:gd name="T99" fmla="*/ 27 h 43"/>
                  <a:gd name="T100" fmla="*/ 31 w 62"/>
                  <a:gd name="T101" fmla="*/ 31 h 43"/>
                  <a:gd name="T102" fmla="*/ 36 w 62"/>
                  <a:gd name="T103" fmla="*/ 29 h 43"/>
                  <a:gd name="T104" fmla="*/ 41 w 62"/>
                  <a:gd name="T105" fmla="*/ 2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2" h="43">
                    <a:moveTo>
                      <a:pt x="44" y="25"/>
                    </a:moveTo>
                    <a:cubicBezTo>
                      <a:pt x="44" y="25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5" y="27"/>
                    </a:cubicBezTo>
                    <a:cubicBezTo>
                      <a:pt x="45" y="26"/>
                      <a:pt x="45" y="25"/>
                      <a:pt x="45" y="25"/>
                    </a:cubicBezTo>
                    <a:cubicBezTo>
                      <a:pt x="46" y="27"/>
                      <a:pt x="46" y="25"/>
                      <a:pt x="46" y="26"/>
                    </a:cubicBezTo>
                    <a:cubicBezTo>
                      <a:pt x="46" y="24"/>
                      <a:pt x="46" y="22"/>
                      <a:pt x="46" y="23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4"/>
                      <a:pt x="48" y="27"/>
                      <a:pt x="48" y="23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9" y="23"/>
                      <a:pt x="50" y="25"/>
                      <a:pt x="50" y="22"/>
                    </a:cubicBezTo>
                    <a:cubicBezTo>
                      <a:pt x="50" y="23"/>
                      <a:pt x="51" y="23"/>
                      <a:pt x="51" y="23"/>
                    </a:cubicBezTo>
                    <a:cubicBezTo>
                      <a:pt x="51" y="22"/>
                      <a:pt x="51" y="22"/>
                      <a:pt x="51" y="20"/>
                    </a:cubicBezTo>
                    <a:cubicBezTo>
                      <a:pt x="51" y="20"/>
                      <a:pt x="52" y="21"/>
                      <a:pt x="52" y="21"/>
                    </a:cubicBezTo>
                    <a:cubicBezTo>
                      <a:pt x="52" y="22"/>
                      <a:pt x="52" y="24"/>
                      <a:pt x="52" y="22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3" y="22"/>
                      <a:pt x="53" y="20"/>
                      <a:pt x="53" y="21"/>
                    </a:cubicBezTo>
                    <a:cubicBezTo>
                      <a:pt x="54" y="20"/>
                      <a:pt x="54" y="20"/>
                      <a:pt x="54" y="18"/>
                    </a:cubicBezTo>
                    <a:cubicBezTo>
                      <a:pt x="54" y="18"/>
                      <a:pt x="54" y="20"/>
                      <a:pt x="54" y="19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1"/>
                      <a:pt x="55" y="20"/>
                      <a:pt x="56" y="19"/>
                    </a:cubicBezTo>
                    <a:cubicBezTo>
                      <a:pt x="56" y="22"/>
                      <a:pt x="56" y="19"/>
                      <a:pt x="57" y="21"/>
                    </a:cubicBezTo>
                    <a:cubicBezTo>
                      <a:pt x="57" y="19"/>
                      <a:pt x="57" y="21"/>
                      <a:pt x="58" y="18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0"/>
                      <a:pt x="58" y="20"/>
                      <a:pt x="58" y="21"/>
                    </a:cubicBezTo>
                    <a:cubicBezTo>
                      <a:pt x="58" y="21"/>
                      <a:pt x="59" y="19"/>
                      <a:pt x="59" y="18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9"/>
                      <a:pt x="60" y="17"/>
                      <a:pt x="60" y="15"/>
                    </a:cubicBezTo>
                    <a:cubicBezTo>
                      <a:pt x="60" y="16"/>
                      <a:pt x="60" y="15"/>
                      <a:pt x="60" y="16"/>
                    </a:cubicBezTo>
                    <a:cubicBezTo>
                      <a:pt x="60" y="17"/>
                      <a:pt x="59" y="19"/>
                      <a:pt x="59" y="20"/>
                    </a:cubicBezTo>
                    <a:cubicBezTo>
                      <a:pt x="59" y="21"/>
                      <a:pt x="60" y="18"/>
                      <a:pt x="60" y="20"/>
                    </a:cubicBezTo>
                    <a:cubicBezTo>
                      <a:pt x="60" y="20"/>
                      <a:pt x="60" y="20"/>
                      <a:pt x="60" y="18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0" y="20"/>
                      <a:pt x="60" y="20"/>
                      <a:pt x="60" y="19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2" y="15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62" y="15"/>
                      <a:pt x="62" y="14"/>
                      <a:pt x="62" y="16"/>
                    </a:cubicBezTo>
                    <a:cubicBezTo>
                      <a:pt x="61" y="17"/>
                      <a:pt x="61" y="18"/>
                      <a:pt x="61" y="19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6"/>
                      <a:pt x="62" y="16"/>
                      <a:pt x="62" y="14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4"/>
                      <a:pt x="62" y="12"/>
                      <a:pt x="61" y="14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1" y="15"/>
                      <a:pt x="60" y="17"/>
                      <a:pt x="61" y="15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1" y="13"/>
                      <a:pt x="61" y="14"/>
                      <a:pt x="61" y="14"/>
                    </a:cubicBezTo>
                    <a:cubicBezTo>
                      <a:pt x="62" y="11"/>
                      <a:pt x="62" y="11"/>
                      <a:pt x="62" y="11"/>
                    </a:cubicBezTo>
                    <a:cubicBezTo>
                      <a:pt x="61" y="15"/>
                      <a:pt x="61" y="12"/>
                      <a:pt x="60" y="13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1"/>
                      <a:pt x="60" y="14"/>
                      <a:pt x="60" y="14"/>
                    </a:cubicBezTo>
                    <a:cubicBezTo>
                      <a:pt x="60" y="13"/>
                      <a:pt x="61" y="11"/>
                      <a:pt x="61" y="10"/>
                    </a:cubicBezTo>
                    <a:cubicBezTo>
                      <a:pt x="60" y="10"/>
                      <a:pt x="59" y="12"/>
                      <a:pt x="59" y="10"/>
                    </a:cubicBezTo>
                    <a:cubicBezTo>
                      <a:pt x="59" y="10"/>
                      <a:pt x="59" y="11"/>
                      <a:pt x="58" y="12"/>
                    </a:cubicBezTo>
                    <a:cubicBezTo>
                      <a:pt x="58" y="12"/>
                      <a:pt x="59" y="9"/>
                      <a:pt x="58" y="11"/>
                    </a:cubicBezTo>
                    <a:cubicBezTo>
                      <a:pt x="58" y="10"/>
                      <a:pt x="58" y="9"/>
                      <a:pt x="59" y="8"/>
                    </a:cubicBezTo>
                    <a:cubicBezTo>
                      <a:pt x="58" y="9"/>
                      <a:pt x="58" y="8"/>
                      <a:pt x="58" y="10"/>
                    </a:cubicBezTo>
                    <a:cubicBezTo>
                      <a:pt x="58" y="9"/>
                      <a:pt x="57" y="9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7" y="8"/>
                      <a:pt x="56" y="9"/>
                      <a:pt x="56" y="9"/>
                    </a:cubicBezTo>
                    <a:cubicBezTo>
                      <a:pt x="56" y="11"/>
                      <a:pt x="56" y="11"/>
                      <a:pt x="56" y="12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1"/>
                      <a:pt x="56" y="9"/>
                      <a:pt x="56" y="9"/>
                    </a:cubicBezTo>
                    <a:cubicBezTo>
                      <a:pt x="56" y="6"/>
                      <a:pt x="56" y="9"/>
                      <a:pt x="56" y="6"/>
                    </a:cubicBezTo>
                    <a:cubicBezTo>
                      <a:pt x="56" y="4"/>
                      <a:pt x="57" y="4"/>
                      <a:pt x="57" y="5"/>
                    </a:cubicBezTo>
                    <a:cubicBezTo>
                      <a:pt x="58" y="3"/>
                      <a:pt x="57" y="5"/>
                      <a:pt x="57" y="2"/>
                    </a:cubicBezTo>
                    <a:cubicBezTo>
                      <a:pt x="57" y="3"/>
                      <a:pt x="57" y="4"/>
                      <a:pt x="56" y="4"/>
                    </a:cubicBezTo>
                    <a:cubicBezTo>
                      <a:pt x="56" y="5"/>
                      <a:pt x="56" y="6"/>
                      <a:pt x="56" y="7"/>
                    </a:cubicBezTo>
                    <a:cubicBezTo>
                      <a:pt x="56" y="9"/>
                      <a:pt x="56" y="5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5"/>
                      <a:pt x="55" y="5"/>
                    </a:cubicBezTo>
                    <a:cubicBezTo>
                      <a:pt x="55" y="1"/>
                      <a:pt x="56" y="4"/>
                      <a:pt x="56" y="2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5" y="0"/>
                      <a:pt x="56" y="3"/>
                      <a:pt x="55" y="2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3"/>
                      <a:pt x="55" y="4"/>
                      <a:pt x="55" y="4"/>
                    </a:cubicBezTo>
                    <a:cubicBezTo>
                      <a:pt x="55" y="7"/>
                      <a:pt x="55" y="5"/>
                      <a:pt x="55" y="5"/>
                    </a:cubicBezTo>
                    <a:cubicBezTo>
                      <a:pt x="54" y="7"/>
                      <a:pt x="55" y="5"/>
                      <a:pt x="55" y="7"/>
                    </a:cubicBezTo>
                    <a:cubicBezTo>
                      <a:pt x="55" y="8"/>
                      <a:pt x="54" y="9"/>
                      <a:pt x="54" y="9"/>
                    </a:cubicBezTo>
                    <a:cubicBezTo>
                      <a:pt x="54" y="9"/>
                      <a:pt x="54" y="7"/>
                      <a:pt x="54" y="6"/>
                    </a:cubicBezTo>
                    <a:cubicBezTo>
                      <a:pt x="54" y="5"/>
                      <a:pt x="54" y="5"/>
                      <a:pt x="54" y="6"/>
                    </a:cubicBezTo>
                    <a:cubicBezTo>
                      <a:pt x="55" y="4"/>
                      <a:pt x="54" y="3"/>
                      <a:pt x="55" y="1"/>
                    </a:cubicBezTo>
                    <a:cubicBezTo>
                      <a:pt x="54" y="0"/>
                      <a:pt x="54" y="2"/>
                      <a:pt x="54" y="3"/>
                    </a:cubicBezTo>
                    <a:cubicBezTo>
                      <a:pt x="54" y="3"/>
                      <a:pt x="54" y="5"/>
                      <a:pt x="54" y="5"/>
                    </a:cubicBezTo>
                    <a:cubicBezTo>
                      <a:pt x="54" y="10"/>
                      <a:pt x="54" y="2"/>
                      <a:pt x="53" y="3"/>
                    </a:cubicBezTo>
                    <a:cubicBezTo>
                      <a:pt x="53" y="6"/>
                      <a:pt x="53" y="7"/>
                      <a:pt x="53" y="10"/>
                    </a:cubicBezTo>
                    <a:cubicBezTo>
                      <a:pt x="53" y="11"/>
                      <a:pt x="53" y="12"/>
                      <a:pt x="53" y="11"/>
                    </a:cubicBezTo>
                    <a:cubicBezTo>
                      <a:pt x="53" y="9"/>
                      <a:pt x="53" y="10"/>
                      <a:pt x="53" y="8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4"/>
                      <a:pt x="52" y="2"/>
                      <a:pt x="52" y="1"/>
                    </a:cubicBezTo>
                    <a:cubicBezTo>
                      <a:pt x="52" y="2"/>
                      <a:pt x="52" y="3"/>
                      <a:pt x="52" y="4"/>
                    </a:cubicBezTo>
                    <a:cubicBezTo>
                      <a:pt x="52" y="3"/>
                      <a:pt x="52" y="2"/>
                      <a:pt x="52" y="2"/>
                    </a:cubicBezTo>
                    <a:cubicBezTo>
                      <a:pt x="52" y="3"/>
                      <a:pt x="52" y="5"/>
                      <a:pt x="52" y="5"/>
                    </a:cubicBezTo>
                    <a:cubicBezTo>
                      <a:pt x="52" y="5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3"/>
                      <a:pt x="52" y="0"/>
                      <a:pt x="51" y="1"/>
                    </a:cubicBezTo>
                    <a:cubicBezTo>
                      <a:pt x="51" y="2"/>
                      <a:pt x="51" y="4"/>
                      <a:pt x="51" y="5"/>
                    </a:cubicBezTo>
                    <a:cubicBezTo>
                      <a:pt x="51" y="6"/>
                      <a:pt x="51" y="4"/>
                      <a:pt x="51" y="5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4"/>
                      <a:pt x="51" y="0"/>
                      <a:pt x="51" y="1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2"/>
                      <a:pt x="51" y="2"/>
                      <a:pt x="51" y="1"/>
                    </a:cubicBezTo>
                    <a:cubicBezTo>
                      <a:pt x="51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2"/>
                      <a:pt x="50" y="4"/>
                      <a:pt x="50" y="2"/>
                    </a:cubicBezTo>
                    <a:cubicBezTo>
                      <a:pt x="50" y="5"/>
                      <a:pt x="50" y="2"/>
                      <a:pt x="50" y="4"/>
                    </a:cubicBezTo>
                    <a:cubicBezTo>
                      <a:pt x="51" y="5"/>
                      <a:pt x="50" y="5"/>
                      <a:pt x="50" y="6"/>
                    </a:cubicBezTo>
                    <a:cubicBezTo>
                      <a:pt x="50" y="3"/>
                      <a:pt x="50" y="5"/>
                      <a:pt x="50" y="5"/>
                    </a:cubicBezTo>
                    <a:cubicBezTo>
                      <a:pt x="50" y="4"/>
                      <a:pt x="49" y="4"/>
                      <a:pt x="49" y="3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9" y="2"/>
                      <a:pt x="49" y="6"/>
                      <a:pt x="49" y="5"/>
                    </a:cubicBezTo>
                    <a:cubicBezTo>
                      <a:pt x="49" y="4"/>
                      <a:pt x="49" y="2"/>
                      <a:pt x="49" y="2"/>
                    </a:cubicBezTo>
                    <a:cubicBezTo>
                      <a:pt x="49" y="4"/>
                      <a:pt x="49" y="5"/>
                      <a:pt x="49" y="7"/>
                    </a:cubicBezTo>
                    <a:cubicBezTo>
                      <a:pt x="48" y="6"/>
                      <a:pt x="49" y="4"/>
                      <a:pt x="48" y="2"/>
                    </a:cubicBezTo>
                    <a:cubicBezTo>
                      <a:pt x="48" y="4"/>
                      <a:pt x="48" y="0"/>
                      <a:pt x="48" y="3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5"/>
                      <a:pt x="48" y="4"/>
                    </a:cubicBezTo>
                    <a:cubicBezTo>
                      <a:pt x="48" y="4"/>
                      <a:pt x="48" y="6"/>
                      <a:pt x="48" y="7"/>
                    </a:cubicBezTo>
                    <a:cubicBezTo>
                      <a:pt x="48" y="6"/>
                      <a:pt x="48" y="9"/>
                      <a:pt x="47" y="7"/>
                    </a:cubicBezTo>
                    <a:cubicBezTo>
                      <a:pt x="47" y="6"/>
                      <a:pt x="48" y="7"/>
                      <a:pt x="48" y="5"/>
                    </a:cubicBezTo>
                    <a:cubicBezTo>
                      <a:pt x="47" y="5"/>
                      <a:pt x="48" y="9"/>
                      <a:pt x="47" y="10"/>
                    </a:cubicBezTo>
                    <a:cubicBezTo>
                      <a:pt x="48" y="11"/>
                      <a:pt x="48" y="14"/>
                      <a:pt x="48" y="15"/>
                    </a:cubicBezTo>
                    <a:cubicBezTo>
                      <a:pt x="47" y="14"/>
                      <a:pt x="48" y="14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9"/>
                      <a:pt x="47" y="7"/>
                      <a:pt x="47" y="5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7" y="5"/>
                      <a:pt x="46" y="3"/>
                      <a:pt x="46" y="4"/>
                    </a:cubicBezTo>
                    <a:cubicBezTo>
                      <a:pt x="46" y="6"/>
                      <a:pt x="46" y="3"/>
                      <a:pt x="46" y="5"/>
                    </a:cubicBezTo>
                    <a:cubicBezTo>
                      <a:pt x="46" y="5"/>
                      <a:pt x="47" y="8"/>
                      <a:pt x="46" y="7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6" y="3"/>
                      <a:pt x="46" y="6"/>
                      <a:pt x="46" y="5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4" y="4"/>
                      <a:pt x="44" y="8"/>
                    </a:cubicBezTo>
                    <a:cubicBezTo>
                      <a:pt x="44" y="6"/>
                      <a:pt x="43" y="6"/>
                      <a:pt x="43" y="5"/>
                    </a:cubicBezTo>
                    <a:cubicBezTo>
                      <a:pt x="43" y="6"/>
                      <a:pt x="43" y="7"/>
                      <a:pt x="43" y="7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2" y="4"/>
                      <a:pt x="42" y="6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4"/>
                      <a:pt x="42" y="7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8"/>
                      <a:pt x="42" y="8"/>
                      <a:pt x="41" y="6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6"/>
                      <a:pt x="41" y="6"/>
                      <a:pt x="40" y="7"/>
                    </a:cubicBezTo>
                    <a:cubicBezTo>
                      <a:pt x="41" y="7"/>
                      <a:pt x="41" y="8"/>
                      <a:pt x="41" y="9"/>
                    </a:cubicBezTo>
                    <a:cubicBezTo>
                      <a:pt x="41" y="12"/>
                      <a:pt x="41" y="9"/>
                      <a:pt x="41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5"/>
                      <a:pt x="39" y="7"/>
                      <a:pt x="39" y="7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8" y="6"/>
                      <a:pt x="38" y="8"/>
                      <a:pt x="38" y="8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13"/>
                      <a:pt x="38" y="9"/>
                      <a:pt x="37" y="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7" y="9"/>
                      <a:pt x="37" y="10"/>
                      <a:pt x="37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6" y="9"/>
                      <a:pt x="36" y="8"/>
                      <a:pt x="36" y="8"/>
                    </a:cubicBezTo>
                    <a:cubicBezTo>
                      <a:pt x="36" y="10"/>
                      <a:pt x="36" y="9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6" y="10"/>
                      <a:pt x="36" y="11"/>
                    </a:cubicBezTo>
                    <a:cubicBezTo>
                      <a:pt x="36" y="12"/>
                      <a:pt x="36" y="11"/>
                      <a:pt x="35" y="10"/>
                    </a:cubicBezTo>
                    <a:cubicBezTo>
                      <a:pt x="35" y="9"/>
                      <a:pt x="36" y="10"/>
                      <a:pt x="36" y="1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6" y="10"/>
                      <a:pt x="35" y="10"/>
                    </a:cubicBezTo>
                    <a:cubicBezTo>
                      <a:pt x="35" y="10"/>
                      <a:pt x="35" y="10"/>
                      <a:pt x="35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1"/>
                      <a:pt x="35" y="11"/>
                      <a:pt x="35" y="12"/>
                    </a:cubicBezTo>
                    <a:cubicBezTo>
                      <a:pt x="35" y="12"/>
                      <a:pt x="35" y="13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4" y="11"/>
                      <a:pt x="34" y="9"/>
                      <a:pt x="33" y="9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1"/>
                      <a:pt x="33" y="10"/>
                      <a:pt x="33" y="9"/>
                    </a:cubicBezTo>
                    <a:cubicBezTo>
                      <a:pt x="33" y="8"/>
                      <a:pt x="34" y="14"/>
                      <a:pt x="33" y="13"/>
                    </a:cubicBezTo>
                    <a:cubicBezTo>
                      <a:pt x="33" y="11"/>
                      <a:pt x="33" y="10"/>
                      <a:pt x="32" y="10"/>
                    </a:cubicBezTo>
                    <a:cubicBezTo>
                      <a:pt x="33" y="10"/>
                      <a:pt x="33" y="11"/>
                      <a:pt x="33" y="11"/>
                    </a:cubicBezTo>
                    <a:cubicBezTo>
                      <a:pt x="33" y="12"/>
                      <a:pt x="32" y="10"/>
                      <a:pt x="33" y="11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2" y="8"/>
                      <a:pt x="32" y="11"/>
                      <a:pt x="31" y="9"/>
                    </a:cubicBezTo>
                    <a:cubicBezTo>
                      <a:pt x="31" y="12"/>
                      <a:pt x="31" y="10"/>
                      <a:pt x="31" y="11"/>
                    </a:cubicBezTo>
                    <a:cubicBezTo>
                      <a:pt x="30" y="9"/>
                      <a:pt x="31" y="12"/>
                      <a:pt x="30" y="10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2" y="16"/>
                      <a:pt x="31" y="13"/>
                    </a:cubicBezTo>
                    <a:cubicBezTo>
                      <a:pt x="30" y="13"/>
                      <a:pt x="30" y="12"/>
                      <a:pt x="30" y="11"/>
                    </a:cubicBezTo>
                    <a:cubicBezTo>
                      <a:pt x="29" y="9"/>
                      <a:pt x="30" y="14"/>
                      <a:pt x="29" y="11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29" y="12"/>
                      <a:pt x="29" y="11"/>
                    </a:cubicBezTo>
                    <a:cubicBezTo>
                      <a:pt x="29" y="12"/>
                      <a:pt x="29" y="13"/>
                      <a:pt x="29" y="12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0"/>
                      <a:pt x="28" y="11"/>
                      <a:pt x="28" y="12"/>
                    </a:cubicBezTo>
                    <a:cubicBezTo>
                      <a:pt x="28" y="11"/>
                      <a:pt x="28" y="12"/>
                      <a:pt x="27" y="11"/>
                    </a:cubicBezTo>
                    <a:cubicBezTo>
                      <a:pt x="28" y="13"/>
                      <a:pt x="26" y="10"/>
                      <a:pt x="27" y="1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3"/>
                      <a:pt x="28" y="15"/>
                      <a:pt x="28" y="15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1"/>
                      <a:pt x="27" y="13"/>
                      <a:pt x="26" y="12"/>
                    </a:cubicBezTo>
                    <a:cubicBezTo>
                      <a:pt x="27" y="13"/>
                      <a:pt x="26" y="12"/>
                      <a:pt x="26" y="13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3"/>
                      <a:pt x="26" y="13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4" y="11"/>
                      <a:pt x="25" y="13"/>
                      <a:pt x="25" y="13"/>
                    </a:cubicBezTo>
                    <a:cubicBezTo>
                      <a:pt x="24" y="12"/>
                      <a:pt x="24" y="14"/>
                      <a:pt x="24" y="15"/>
                    </a:cubicBezTo>
                    <a:cubicBezTo>
                      <a:pt x="24" y="15"/>
                      <a:pt x="24" y="14"/>
                      <a:pt x="24" y="14"/>
                    </a:cubicBezTo>
                    <a:cubicBezTo>
                      <a:pt x="24" y="15"/>
                      <a:pt x="24" y="16"/>
                      <a:pt x="24" y="15"/>
                    </a:cubicBezTo>
                    <a:cubicBezTo>
                      <a:pt x="24" y="16"/>
                      <a:pt x="23" y="14"/>
                      <a:pt x="23" y="14"/>
                    </a:cubicBezTo>
                    <a:cubicBezTo>
                      <a:pt x="23" y="14"/>
                      <a:pt x="24" y="15"/>
                      <a:pt x="24" y="15"/>
                    </a:cubicBezTo>
                    <a:cubicBezTo>
                      <a:pt x="23" y="13"/>
                      <a:pt x="23" y="17"/>
                      <a:pt x="23" y="15"/>
                    </a:cubicBezTo>
                    <a:cubicBezTo>
                      <a:pt x="23" y="15"/>
                      <a:pt x="22" y="14"/>
                      <a:pt x="22" y="14"/>
                    </a:cubicBezTo>
                    <a:cubicBezTo>
                      <a:pt x="22" y="15"/>
                      <a:pt x="22" y="16"/>
                      <a:pt x="23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7"/>
                    </a:cubicBezTo>
                    <a:cubicBezTo>
                      <a:pt x="23" y="18"/>
                      <a:pt x="23" y="20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20"/>
                      <a:pt x="22" y="19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7"/>
                      <a:pt x="21" y="17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1" y="20"/>
                      <a:pt x="21" y="19"/>
                    </a:cubicBezTo>
                    <a:cubicBezTo>
                      <a:pt x="21" y="20"/>
                      <a:pt x="22" y="22"/>
                      <a:pt x="22" y="24"/>
                    </a:cubicBezTo>
                    <a:cubicBezTo>
                      <a:pt x="22" y="24"/>
                      <a:pt x="22" y="25"/>
                      <a:pt x="22" y="25"/>
                    </a:cubicBezTo>
                    <a:cubicBezTo>
                      <a:pt x="21" y="24"/>
                      <a:pt x="22" y="25"/>
                      <a:pt x="22" y="24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0" y="20"/>
                      <a:pt x="20" y="19"/>
                    </a:cubicBezTo>
                    <a:cubicBezTo>
                      <a:pt x="20" y="20"/>
                      <a:pt x="19" y="19"/>
                      <a:pt x="19" y="19"/>
                    </a:cubicBezTo>
                    <a:cubicBezTo>
                      <a:pt x="20" y="22"/>
                      <a:pt x="19" y="21"/>
                      <a:pt x="20" y="23"/>
                    </a:cubicBezTo>
                    <a:cubicBezTo>
                      <a:pt x="20" y="24"/>
                      <a:pt x="19" y="21"/>
                      <a:pt x="19" y="21"/>
                    </a:cubicBezTo>
                    <a:cubicBezTo>
                      <a:pt x="19" y="22"/>
                      <a:pt x="18" y="21"/>
                      <a:pt x="18" y="22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7" y="21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9" y="25"/>
                      <a:pt x="18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4"/>
                      <a:pt x="16" y="22"/>
                      <a:pt x="17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6" y="23"/>
                      <a:pt x="17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2"/>
                      <a:pt x="17" y="25"/>
                      <a:pt x="16" y="24"/>
                    </a:cubicBezTo>
                    <a:cubicBezTo>
                      <a:pt x="16" y="24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4" y="23"/>
                      <a:pt x="13" y="23"/>
                      <a:pt x="13" y="26"/>
                    </a:cubicBezTo>
                    <a:cubicBezTo>
                      <a:pt x="11" y="24"/>
                      <a:pt x="12" y="24"/>
                      <a:pt x="11" y="23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5"/>
                      <a:pt x="11" y="23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6"/>
                      <a:pt x="10" y="22"/>
                      <a:pt x="11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6"/>
                      <a:pt x="9" y="23"/>
                      <a:pt x="10" y="25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9" y="24"/>
                      <a:pt x="11" y="27"/>
                      <a:pt x="10" y="25"/>
                    </a:cubicBezTo>
                    <a:cubicBezTo>
                      <a:pt x="10" y="26"/>
                      <a:pt x="10" y="26"/>
                      <a:pt x="11" y="28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8" y="27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9" y="31"/>
                      <a:pt x="6" y="27"/>
                      <a:pt x="8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2"/>
                      <a:pt x="7" y="31"/>
                      <a:pt x="8" y="32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1"/>
                      <a:pt x="8" y="33"/>
                      <a:pt x="8" y="33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5" y="30"/>
                      <a:pt x="2" y="29"/>
                      <a:pt x="4" y="33"/>
                    </a:cubicBezTo>
                    <a:cubicBezTo>
                      <a:pt x="4" y="33"/>
                      <a:pt x="3" y="31"/>
                      <a:pt x="3" y="31"/>
                    </a:cubicBezTo>
                    <a:cubicBezTo>
                      <a:pt x="4" y="34"/>
                      <a:pt x="0" y="30"/>
                      <a:pt x="2" y="35"/>
                    </a:cubicBezTo>
                    <a:cubicBezTo>
                      <a:pt x="3" y="36"/>
                      <a:pt x="6" y="41"/>
                      <a:pt x="6" y="41"/>
                    </a:cubicBezTo>
                    <a:cubicBezTo>
                      <a:pt x="6" y="39"/>
                      <a:pt x="9" y="40"/>
                      <a:pt x="11" y="42"/>
                    </a:cubicBezTo>
                    <a:cubicBezTo>
                      <a:pt x="11" y="41"/>
                      <a:pt x="11" y="40"/>
                      <a:pt x="12" y="41"/>
                    </a:cubicBezTo>
                    <a:cubicBezTo>
                      <a:pt x="13" y="40"/>
                      <a:pt x="17" y="43"/>
                      <a:pt x="17" y="40"/>
                    </a:cubicBezTo>
                    <a:cubicBezTo>
                      <a:pt x="17" y="40"/>
                      <a:pt x="16" y="39"/>
                      <a:pt x="16" y="38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6" y="37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8" y="36"/>
                      <a:pt x="19" y="38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6"/>
                      <a:pt x="18" y="35"/>
                      <a:pt x="20" y="38"/>
                    </a:cubicBezTo>
                    <a:cubicBezTo>
                      <a:pt x="22" y="39"/>
                      <a:pt x="23" y="37"/>
                      <a:pt x="25" y="37"/>
                    </a:cubicBezTo>
                    <a:cubicBezTo>
                      <a:pt x="26" y="35"/>
                      <a:pt x="27" y="33"/>
                      <a:pt x="29" y="32"/>
                    </a:cubicBezTo>
                    <a:cubicBezTo>
                      <a:pt x="28" y="28"/>
                      <a:pt x="29" y="30"/>
                      <a:pt x="28" y="27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8" y="26"/>
                      <a:pt x="29" y="28"/>
                      <a:pt x="30" y="29"/>
                    </a:cubicBezTo>
                    <a:cubicBezTo>
                      <a:pt x="29" y="28"/>
                      <a:pt x="30" y="29"/>
                      <a:pt x="29" y="27"/>
                    </a:cubicBezTo>
                    <a:cubicBezTo>
                      <a:pt x="29" y="25"/>
                      <a:pt x="30" y="30"/>
                      <a:pt x="30" y="29"/>
                    </a:cubicBezTo>
                    <a:cubicBezTo>
                      <a:pt x="30" y="29"/>
                      <a:pt x="30" y="27"/>
                      <a:pt x="30" y="28"/>
                    </a:cubicBezTo>
                    <a:cubicBezTo>
                      <a:pt x="30" y="26"/>
                      <a:pt x="30" y="29"/>
                      <a:pt x="31" y="31"/>
                    </a:cubicBezTo>
                    <a:cubicBezTo>
                      <a:pt x="32" y="30"/>
                      <a:pt x="32" y="28"/>
                      <a:pt x="33" y="29"/>
                    </a:cubicBezTo>
                    <a:cubicBezTo>
                      <a:pt x="33" y="29"/>
                      <a:pt x="33" y="27"/>
                      <a:pt x="33" y="27"/>
                    </a:cubicBezTo>
                    <a:cubicBezTo>
                      <a:pt x="34" y="30"/>
                      <a:pt x="33" y="26"/>
                      <a:pt x="33" y="27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4" y="30"/>
                      <a:pt x="34" y="28"/>
                      <a:pt x="35" y="29"/>
                    </a:cubicBezTo>
                    <a:cubicBezTo>
                      <a:pt x="35" y="28"/>
                      <a:pt x="36" y="30"/>
                      <a:pt x="36" y="29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6" y="26"/>
                      <a:pt x="37" y="31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40" y="27"/>
                    </a:cubicBezTo>
                    <a:cubicBezTo>
                      <a:pt x="40" y="27"/>
                      <a:pt x="41" y="30"/>
                      <a:pt x="41" y="28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8"/>
                      <a:pt x="42" y="28"/>
                    </a:cubicBezTo>
                    <a:cubicBezTo>
                      <a:pt x="42" y="27"/>
                      <a:pt x="42" y="28"/>
                      <a:pt x="43" y="28"/>
                    </a:cubicBezTo>
                    <a:cubicBezTo>
                      <a:pt x="43" y="28"/>
                      <a:pt x="43" y="27"/>
                      <a:pt x="42" y="27"/>
                    </a:cubicBezTo>
                    <a:cubicBezTo>
                      <a:pt x="43" y="29"/>
                      <a:pt x="43" y="26"/>
                      <a:pt x="44" y="27"/>
                    </a:cubicBezTo>
                    <a:cubicBezTo>
                      <a:pt x="43" y="24"/>
                      <a:pt x="44" y="26"/>
                      <a:pt x="44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53" name="Freeform 193"/>
              <p:cNvSpPr/>
              <p:nvPr/>
            </p:nvSpPr>
            <p:spPr bwMode="auto">
              <a:xfrm>
                <a:off x="3192" y="216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54" name="Freeform 194"/>
              <p:cNvSpPr/>
              <p:nvPr/>
            </p:nvSpPr>
            <p:spPr bwMode="auto">
              <a:xfrm>
                <a:off x="3146" y="2177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2 w 2"/>
                  <a:gd name="T5" fmla="*/ 2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0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55" name="Freeform 195"/>
              <p:cNvSpPr/>
              <p:nvPr/>
            </p:nvSpPr>
            <p:spPr bwMode="auto">
              <a:xfrm>
                <a:off x="3264" y="185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0" y="1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56" name="Freeform 196"/>
              <p:cNvSpPr/>
              <p:nvPr/>
            </p:nvSpPr>
            <p:spPr bwMode="auto">
              <a:xfrm>
                <a:off x="3209" y="18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0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57" name="Freeform 197"/>
              <p:cNvSpPr/>
              <p:nvPr/>
            </p:nvSpPr>
            <p:spPr bwMode="auto">
              <a:xfrm>
                <a:off x="3343" y="24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58" name="Freeform 198"/>
              <p:cNvSpPr/>
              <p:nvPr/>
            </p:nvSpPr>
            <p:spPr bwMode="auto">
              <a:xfrm>
                <a:off x="3186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59" name="Freeform 199"/>
              <p:cNvSpPr/>
              <p:nvPr/>
            </p:nvSpPr>
            <p:spPr bwMode="auto">
              <a:xfrm>
                <a:off x="3188" y="182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60" name="Freeform 200"/>
              <p:cNvSpPr/>
              <p:nvPr/>
            </p:nvSpPr>
            <p:spPr bwMode="auto">
              <a:xfrm>
                <a:off x="3184" y="1833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61" name="Freeform 201"/>
              <p:cNvSpPr/>
              <p:nvPr/>
            </p:nvSpPr>
            <p:spPr bwMode="auto">
              <a:xfrm>
                <a:off x="3351" y="2465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62" name="Freeform 202"/>
              <p:cNvSpPr/>
              <p:nvPr/>
            </p:nvSpPr>
            <p:spPr bwMode="auto">
              <a:xfrm>
                <a:off x="3173" y="1831"/>
                <a:ext cx="2" cy="5"/>
              </a:xfrm>
              <a:custGeom>
                <a:avLst/>
                <a:gdLst>
                  <a:gd name="T0" fmla="*/ 2 w 2"/>
                  <a:gd name="T1" fmla="*/ 0 h 5"/>
                  <a:gd name="T2" fmla="*/ 2 w 2"/>
                  <a:gd name="T3" fmla="*/ 0 h 5"/>
                  <a:gd name="T4" fmla="*/ 0 w 2"/>
                  <a:gd name="T5" fmla="*/ 5 h 5"/>
                  <a:gd name="T6" fmla="*/ 2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lnTo>
                      <a:pt x="2" y="0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63" name="Freeform 203"/>
              <p:cNvSpPr/>
              <p:nvPr/>
            </p:nvSpPr>
            <p:spPr bwMode="auto">
              <a:xfrm>
                <a:off x="3536" y="1554"/>
                <a:ext cx="8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1 w 4"/>
                  <a:gd name="T5" fmla="*/ 1 h 1"/>
                  <a:gd name="T6" fmla="*/ 2 w 4"/>
                  <a:gd name="T7" fmla="*/ 0 h 1"/>
                  <a:gd name="T8" fmla="*/ 4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3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64" name="Freeform 204"/>
              <p:cNvSpPr/>
              <p:nvPr/>
            </p:nvSpPr>
            <p:spPr bwMode="auto">
              <a:xfrm>
                <a:off x="3538" y="155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grpSp>
          <p:nvGrpSpPr>
            <p:cNvPr id="18" name="Group 406"/>
            <p:cNvGrpSpPr/>
            <p:nvPr/>
          </p:nvGrpSpPr>
          <p:grpSpPr bwMode="auto">
            <a:xfrm>
              <a:off x="3112" y="1551"/>
              <a:ext cx="1462" cy="1559"/>
              <a:chOff x="3112" y="1551"/>
              <a:chExt cx="1462" cy="1559"/>
            </a:xfrm>
          </p:grpSpPr>
          <p:sp>
            <p:nvSpPr>
              <p:cNvPr id="65" name="Freeform 206"/>
              <p:cNvSpPr/>
              <p:nvPr/>
            </p:nvSpPr>
            <p:spPr bwMode="auto">
              <a:xfrm>
                <a:off x="3534" y="1558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66" name="Freeform 207"/>
              <p:cNvSpPr/>
              <p:nvPr/>
            </p:nvSpPr>
            <p:spPr bwMode="auto">
              <a:xfrm>
                <a:off x="3513" y="1581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67" name="Freeform 208"/>
              <p:cNvSpPr/>
              <p:nvPr/>
            </p:nvSpPr>
            <p:spPr bwMode="auto">
              <a:xfrm>
                <a:off x="3513" y="1579"/>
                <a:ext cx="6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68" name="Freeform 209"/>
              <p:cNvSpPr/>
              <p:nvPr/>
            </p:nvSpPr>
            <p:spPr bwMode="auto">
              <a:xfrm>
                <a:off x="3536" y="1551"/>
                <a:ext cx="4" cy="3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69" name="Freeform 210"/>
              <p:cNvSpPr/>
              <p:nvPr/>
            </p:nvSpPr>
            <p:spPr bwMode="auto">
              <a:xfrm>
                <a:off x="3112" y="1810"/>
                <a:ext cx="161" cy="87"/>
              </a:xfrm>
              <a:custGeom>
                <a:avLst/>
                <a:gdLst>
                  <a:gd name="T0" fmla="*/ 12 w 76"/>
                  <a:gd name="T1" fmla="*/ 18 h 41"/>
                  <a:gd name="T2" fmla="*/ 22 w 76"/>
                  <a:gd name="T3" fmla="*/ 26 h 41"/>
                  <a:gd name="T4" fmla="*/ 33 w 76"/>
                  <a:gd name="T5" fmla="*/ 25 h 41"/>
                  <a:gd name="T6" fmla="*/ 37 w 76"/>
                  <a:gd name="T7" fmla="*/ 28 h 41"/>
                  <a:gd name="T8" fmla="*/ 43 w 76"/>
                  <a:gd name="T9" fmla="*/ 32 h 41"/>
                  <a:gd name="T10" fmla="*/ 48 w 76"/>
                  <a:gd name="T11" fmla="*/ 35 h 41"/>
                  <a:gd name="T12" fmla="*/ 53 w 76"/>
                  <a:gd name="T13" fmla="*/ 33 h 41"/>
                  <a:gd name="T14" fmla="*/ 60 w 76"/>
                  <a:gd name="T15" fmla="*/ 35 h 41"/>
                  <a:gd name="T16" fmla="*/ 63 w 76"/>
                  <a:gd name="T17" fmla="*/ 36 h 41"/>
                  <a:gd name="T18" fmla="*/ 67 w 76"/>
                  <a:gd name="T19" fmla="*/ 40 h 41"/>
                  <a:gd name="T20" fmla="*/ 69 w 76"/>
                  <a:gd name="T21" fmla="*/ 40 h 41"/>
                  <a:gd name="T22" fmla="*/ 72 w 76"/>
                  <a:gd name="T23" fmla="*/ 38 h 41"/>
                  <a:gd name="T24" fmla="*/ 74 w 76"/>
                  <a:gd name="T25" fmla="*/ 36 h 41"/>
                  <a:gd name="T26" fmla="*/ 75 w 76"/>
                  <a:gd name="T27" fmla="*/ 34 h 41"/>
                  <a:gd name="T28" fmla="*/ 71 w 76"/>
                  <a:gd name="T29" fmla="*/ 33 h 41"/>
                  <a:gd name="T30" fmla="*/ 72 w 76"/>
                  <a:gd name="T31" fmla="*/ 31 h 41"/>
                  <a:gd name="T32" fmla="*/ 71 w 76"/>
                  <a:gd name="T33" fmla="*/ 29 h 41"/>
                  <a:gd name="T34" fmla="*/ 73 w 76"/>
                  <a:gd name="T35" fmla="*/ 25 h 41"/>
                  <a:gd name="T36" fmla="*/ 75 w 76"/>
                  <a:gd name="T37" fmla="*/ 22 h 41"/>
                  <a:gd name="T38" fmla="*/ 71 w 76"/>
                  <a:gd name="T39" fmla="*/ 25 h 41"/>
                  <a:gd name="T40" fmla="*/ 67 w 76"/>
                  <a:gd name="T41" fmla="*/ 28 h 41"/>
                  <a:gd name="T42" fmla="*/ 70 w 76"/>
                  <a:gd name="T43" fmla="*/ 22 h 41"/>
                  <a:gd name="T44" fmla="*/ 69 w 76"/>
                  <a:gd name="T45" fmla="*/ 23 h 41"/>
                  <a:gd name="T46" fmla="*/ 70 w 76"/>
                  <a:gd name="T47" fmla="*/ 20 h 41"/>
                  <a:gd name="T48" fmla="*/ 68 w 76"/>
                  <a:gd name="T49" fmla="*/ 20 h 41"/>
                  <a:gd name="T50" fmla="*/ 67 w 76"/>
                  <a:gd name="T51" fmla="*/ 19 h 41"/>
                  <a:gd name="T52" fmla="*/ 62 w 76"/>
                  <a:gd name="T53" fmla="*/ 24 h 41"/>
                  <a:gd name="T54" fmla="*/ 66 w 76"/>
                  <a:gd name="T55" fmla="*/ 18 h 41"/>
                  <a:gd name="T56" fmla="*/ 65 w 76"/>
                  <a:gd name="T57" fmla="*/ 18 h 41"/>
                  <a:gd name="T58" fmla="*/ 60 w 76"/>
                  <a:gd name="T59" fmla="*/ 17 h 41"/>
                  <a:gd name="T60" fmla="*/ 58 w 76"/>
                  <a:gd name="T61" fmla="*/ 17 h 41"/>
                  <a:gd name="T62" fmla="*/ 55 w 76"/>
                  <a:gd name="T63" fmla="*/ 15 h 41"/>
                  <a:gd name="T64" fmla="*/ 53 w 76"/>
                  <a:gd name="T65" fmla="*/ 16 h 41"/>
                  <a:gd name="T66" fmla="*/ 53 w 76"/>
                  <a:gd name="T67" fmla="*/ 15 h 41"/>
                  <a:gd name="T68" fmla="*/ 52 w 76"/>
                  <a:gd name="T69" fmla="*/ 14 h 41"/>
                  <a:gd name="T70" fmla="*/ 50 w 76"/>
                  <a:gd name="T71" fmla="*/ 16 h 41"/>
                  <a:gd name="T72" fmla="*/ 49 w 76"/>
                  <a:gd name="T73" fmla="*/ 13 h 41"/>
                  <a:gd name="T74" fmla="*/ 47 w 76"/>
                  <a:gd name="T75" fmla="*/ 12 h 41"/>
                  <a:gd name="T76" fmla="*/ 45 w 76"/>
                  <a:gd name="T77" fmla="*/ 12 h 41"/>
                  <a:gd name="T78" fmla="*/ 43 w 76"/>
                  <a:gd name="T79" fmla="*/ 11 h 41"/>
                  <a:gd name="T80" fmla="*/ 40 w 76"/>
                  <a:gd name="T81" fmla="*/ 13 h 41"/>
                  <a:gd name="T82" fmla="*/ 40 w 76"/>
                  <a:gd name="T83" fmla="*/ 11 h 41"/>
                  <a:gd name="T84" fmla="*/ 40 w 76"/>
                  <a:gd name="T85" fmla="*/ 11 h 41"/>
                  <a:gd name="T86" fmla="*/ 37 w 76"/>
                  <a:gd name="T87" fmla="*/ 10 h 41"/>
                  <a:gd name="T88" fmla="*/ 34 w 76"/>
                  <a:gd name="T89" fmla="*/ 13 h 41"/>
                  <a:gd name="T90" fmla="*/ 31 w 76"/>
                  <a:gd name="T91" fmla="*/ 14 h 41"/>
                  <a:gd name="T92" fmla="*/ 31 w 76"/>
                  <a:gd name="T93" fmla="*/ 10 h 41"/>
                  <a:gd name="T94" fmla="*/ 26 w 76"/>
                  <a:gd name="T95" fmla="*/ 12 h 41"/>
                  <a:gd name="T96" fmla="*/ 24 w 76"/>
                  <a:gd name="T97" fmla="*/ 12 h 41"/>
                  <a:gd name="T98" fmla="*/ 20 w 76"/>
                  <a:gd name="T99" fmla="*/ 9 h 41"/>
                  <a:gd name="T100" fmla="*/ 20 w 76"/>
                  <a:gd name="T101" fmla="*/ 7 h 41"/>
                  <a:gd name="T102" fmla="*/ 18 w 76"/>
                  <a:gd name="T103" fmla="*/ 6 h 41"/>
                  <a:gd name="T104" fmla="*/ 11 w 76"/>
                  <a:gd name="T105" fmla="*/ 8 h 41"/>
                  <a:gd name="T106" fmla="*/ 4 w 76"/>
                  <a:gd name="T10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6" h="41">
                    <a:moveTo>
                      <a:pt x="3" y="15"/>
                    </a:moveTo>
                    <a:cubicBezTo>
                      <a:pt x="4" y="15"/>
                      <a:pt x="5" y="15"/>
                      <a:pt x="5" y="16"/>
                    </a:cubicBezTo>
                    <a:cubicBezTo>
                      <a:pt x="7" y="16"/>
                      <a:pt x="8" y="22"/>
                      <a:pt x="11" y="21"/>
                    </a:cubicBezTo>
                    <a:cubicBezTo>
                      <a:pt x="11" y="20"/>
                      <a:pt x="11" y="19"/>
                      <a:pt x="12" y="19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2" y="20"/>
                      <a:pt x="11" y="20"/>
                    </a:cubicBezTo>
                    <a:cubicBezTo>
                      <a:pt x="12" y="21"/>
                      <a:pt x="13" y="20"/>
                      <a:pt x="14" y="21"/>
                    </a:cubicBezTo>
                    <a:cubicBezTo>
                      <a:pt x="15" y="19"/>
                      <a:pt x="15" y="21"/>
                      <a:pt x="15" y="19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6" y="19"/>
                      <a:pt x="16" y="19"/>
                      <a:pt x="16" y="22"/>
                    </a:cubicBezTo>
                    <a:cubicBezTo>
                      <a:pt x="17" y="25"/>
                      <a:pt x="20" y="24"/>
                      <a:pt x="22" y="26"/>
                    </a:cubicBezTo>
                    <a:cubicBezTo>
                      <a:pt x="24" y="27"/>
                      <a:pt x="27" y="26"/>
                      <a:pt x="30" y="26"/>
                    </a:cubicBezTo>
                    <a:cubicBezTo>
                      <a:pt x="31" y="23"/>
                      <a:pt x="31" y="25"/>
                      <a:pt x="33" y="22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2"/>
                      <a:pt x="33" y="24"/>
                      <a:pt x="33" y="25"/>
                    </a:cubicBezTo>
                    <a:cubicBezTo>
                      <a:pt x="33" y="24"/>
                      <a:pt x="33" y="25"/>
                      <a:pt x="34" y="23"/>
                    </a:cubicBezTo>
                    <a:cubicBezTo>
                      <a:pt x="34" y="22"/>
                      <a:pt x="33" y="26"/>
                      <a:pt x="33" y="25"/>
                    </a:cubicBezTo>
                    <a:cubicBezTo>
                      <a:pt x="33" y="26"/>
                      <a:pt x="34" y="24"/>
                      <a:pt x="34" y="24"/>
                    </a:cubicBezTo>
                    <a:cubicBezTo>
                      <a:pt x="35" y="23"/>
                      <a:pt x="33" y="25"/>
                      <a:pt x="33" y="28"/>
                    </a:cubicBezTo>
                    <a:cubicBezTo>
                      <a:pt x="34" y="27"/>
                      <a:pt x="36" y="26"/>
                      <a:pt x="37" y="27"/>
                    </a:cubicBezTo>
                    <a:cubicBezTo>
                      <a:pt x="36" y="28"/>
                      <a:pt x="37" y="26"/>
                      <a:pt x="37" y="26"/>
                    </a:cubicBezTo>
                    <a:cubicBezTo>
                      <a:pt x="36" y="29"/>
                      <a:pt x="38" y="25"/>
                      <a:pt x="37" y="27"/>
                    </a:cubicBezTo>
                    <a:cubicBezTo>
                      <a:pt x="37" y="27"/>
                      <a:pt x="37" y="27"/>
                      <a:pt x="37" y="28"/>
                    </a:cubicBezTo>
                    <a:cubicBezTo>
                      <a:pt x="37" y="29"/>
                      <a:pt x="38" y="27"/>
                      <a:pt x="38" y="29"/>
                    </a:cubicBezTo>
                    <a:cubicBezTo>
                      <a:pt x="39" y="28"/>
                      <a:pt x="38" y="31"/>
                      <a:pt x="39" y="29"/>
                    </a:cubicBezTo>
                    <a:cubicBezTo>
                      <a:pt x="38" y="31"/>
                      <a:pt x="39" y="30"/>
                      <a:pt x="38" y="31"/>
                    </a:cubicBezTo>
                    <a:cubicBezTo>
                      <a:pt x="40" y="28"/>
                      <a:pt x="38" y="33"/>
                      <a:pt x="40" y="30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41" y="31"/>
                      <a:pt x="41" y="33"/>
                      <a:pt x="43" y="32"/>
                    </a:cubicBezTo>
                    <a:cubicBezTo>
                      <a:pt x="44" y="31"/>
                      <a:pt x="43" y="35"/>
                      <a:pt x="44" y="34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3"/>
                      <a:pt x="45" y="34"/>
                    </a:cubicBezTo>
                    <a:cubicBezTo>
                      <a:pt x="46" y="33"/>
                      <a:pt x="45" y="34"/>
                      <a:pt x="46" y="35"/>
                    </a:cubicBezTo>
                    <a:cubicBezTo>
                      <a:pt x="46" y="34"/>
                      <a:pt x="46" y="34"/>
                      <a:pt x="47" y="33"/>
                    </a:cubicBezTo>
                    <a:cubicBezTo>
                      <a:pt x="46" y="36"/>
                      <a:pt x="48" y="33"/>
                      <a:pt x="48" y="35"/>
                    </a:cubicBezTo>
                    <a:cubicBezTo>
                      <a:pt x="49" y="32"/>
                      <a:pt x="49" y="33"/>
                      <a:pt x="49" y="33"/>
                    </a:cubicBezTo>
                    <a:cubicBezTo>
                      <a:pt x="49" y="33"/>
                      <a:pt x="49" y="34"/>
                      <a:pt x="48" y="34"/>
                    </a:cubicBezTo>
                    <a:cubicBezTo>
                      <a:pt x="49" y="34"/>
                      <a:pt x="49" y="34"/>
                      <a:pt x="49" y="35"/>
                    </a:cubicBezTo>
                    <a:cubicBezTo>
                      <a:pt x="50" y="35"/>
                      <a:pt x="51" y="33"/>
                      <a:pt x="50" y="34"/>
                    </a:cubicBezTo>
                    <a:cubicBezTo>
                      <a:pt x="49" y="36"/>
                      <a:pt x="51" y="34"/>
                      <a:pt x="51" y="35"/>
                    </a:cubicBezTo>
                    <a:cubicBezTo>
                      <a:pt x="52" y="33"/>
                      <a:pt x="53" y="32"/>
                      <a:pt x="53" y="33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3" y="34"/>
                      <a:pt x="52" y="37"/>
                      <a:pt x="55" y="35"/>
                    </a:cubicBezTo>
                    <a:cubicBezTo>
                      <a:pt x="54" y="36"/>
                      <a:pt x="54" y="36"/>
                      <a:pt x="54" y="36"/>
                    </a:cubicBezTo>
                    <a:cubicBezTo>
                      <a:pt x="56" y="35"/>
                      <a:pt x="55" y="38"/>
                      <a:pt x="58" y="35"/>
                    </a:cubicBezTo>
                    <a:cubicBezTo>
                      <a:pt x="57" y="36"/>
                      <a:pt x="57" y="37"/>
                      <a:pt x="57" y="37"/>
                    </a:cubicBezTo>
                    <a:cubicBezTo>
                      <a:pt x="58" y="36"/>
                      <a:pt x="58" y="36"/>
                      <a:pt x="60" y="35"/>
                    </a:cubicBezTo>
                    <a:cubicBezTo>
                      <a:pt x="60" y="35"/>
                      <a:pt x="59" y="36"/>
                      <a:pt x="59" y="36"/>
                    </a:cubicBezTo>
                    <a:cubicBezTo>
                      <a:pt x="59" y="37"/>
                      <a:pt x="58" y="39"/>
                      <a:pt x="60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60" y="37"/>
                      <a:pt x="62" y="36"/>
                      <a:pt x="61" y="38"/>
                    </a:cubicBezTo>
                    <a:cubicBezTo>
                      <a:pt x="62" y="37"/>
                      <a:pt x="62" y="36"/>
                      <a:pt x="63" y="35"/>
                    </a:cubicBezTo>
                    <a:cubicBezTo>
                      <a:pt x="64" y="35"/>
                      <a:pt x="62" y="37"/>
                      <a:pt x="63" y="36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2" y="38"/>
                      <a:pt x="63" y="38"/>
                      <a:pt x="64" y="38"/>
                    </a:cubicBezTo>
                    <a:cubicBezTo>
                      <a:pt x="63" y="40"/>
                      <a:pt x="65" y="38"/>
                      <a:pt x="65" y="39"/>
                    </a:cubicBezTo>
                    <a:cubicBezTo>
                      <a:pt x="66" y="38"/>
                      <a:pt x="65" y="40"/>
                      <a:pt x="67" y="38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6" y="39"/>
                      <a:pt x="67" y="40"/>
                      <a:pt x="67" y="40"/>
                    </a:cubicBezTo>
                    <a:cubicBezTo>
                      <a:pt x="67" y="41"/>
                      <a:pt x="68" y="39"/>
                      <a:pt x="69" y="39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8" y="39"/>
                      <a:pt x="70" y="38"/>
                      <a:pt x="71" y="37"/>
                    </a:cubicBezTo>
                    <a:cubicBezTo>
                      <a:pt x="71" y="38"/>
                      <a:pt x="71" y="37"/>
                      <a:pt x="71" y="38"/>
                    </a:cubicBezTo>
                    <a:cubicBezTo>
                      <a:pt x="70" y="38"/>
                      <a:pt x="69" y="39"/>
                      <a:pt x="68" y="41"/>
                    </a:cubicBezTo>
                    <a:cubicBezTo>
                      <a:pt x="67" y="41"/>
                      <a:pt x="70" y="39"/>
                      <a:pt x="69" y="40"/>
                    </a:cubicBezTo>
                    <a:cubicBezTo>
                      <a:pt x="69" y="41"/>
                      <a:pt x="69" y="41"/>
                      <a:pt x="70" y="39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70" y="40"/>
                    </a:cubicBezTo>
                    <a:cubicBezTo>
                      <a:pt x="70" y="41"/>
                      <a:pt x="70" y="40"/>
                      <a:pt x="70" y="40"/>
                    </a:cubicBezTo>
                    <a:cubicBezTo>
                      <a:pt x="71" y="39"/>
                      <a:pt x="71" y="39"/>
                      <a:pt x="73" y="38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3" y="37"/>
                      <a:pt x="74" y="37"/>
                      <a:pt x="73" y="38"/>
                    </a:cubicBezTo>
                    <a:cubicBezTo>
                      <a:pt x="72" y="39"/>
                      <a:pt x="71" y="40"/>
                      <a:pt x="70" y="40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3" y="39"/>
                      <a:pt x="73" y="38"/>
                      <a:pt x="74" y="37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4" y="36"/>
                      <a:pt x="74" y="36"/>
                      <a:pt x="74" y="36"/>
                    </a:cubicBezTo>
                    <a:cubicBezTo>
                      <a:pt x="74" y="37"/>
                      <a:pt x="75" y="35"/>
                      <a:pt x="73" y="36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7"/>
                      <a:pt x="71" y="39"/>
                      <a:pt x="72" y="37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5" y="34"/>
                      <a:pt x="75" y="34"/>
                      <a:pt x="75" y="34"/>
                    </a:cubicBezTo>
                    <a:cubicBezTo>
                      <a:pt x="72" y="37"/>
                      <a:pt x="73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4"/>
                      <a:pt x="72" y="36"/>
                      <a:pt x="72" y="36"/>
                    </a:cubicBezTo>
                    <a:cubicBezTo>
                      <a:pt x="72" y="35"/>
                      <a:pt x="74" y="33"/>
                      <a:pt x="75" y="33"/>
                    </a:cubicBezTo>
                    <a:cubicBezTo>
                      <a:pt x="74" y="32"/>
                      <a:pt x="72" y="33"/>
                      <a:pt x="73" y="32"/>
                    </a:cubicBezTo>
                    <a:cubicBezTo>
                      <a:pt x="73" y="32"/>
                      <a:pt x="72" y="32"/>
                      <a:pt x="71" y="33"/>
                    </a:cubicBezTo>
                    <a:cubicBezTo>
                      <a:pt x="71" y="33"/>
                      <a:pt x="73" y="31"/>
                      <a:pt x="72" y="32"/>
                    </a:cubicBezTo>
                    <a:cubicBezTo>
                      <a:pt x="73" y="30"/>
                      <a:pt x="74" y="29"/>
                      <a:pt x="75" y="28"/>
                    </a:cubicBezTo>
                    <a:cubicBezTo>
                      <a:pt x="75" y="28"/>
                      <a:pt x="76" y="27"/>
                      <a:pt x="75" y="27"/>
                    </a:cubicBezTo>
                    <a:cubicBezTo>
                      <a:pt x="76" y="27"/>
                      <a:pt x="76" y="26"/>
                      <a:pt x="76" y="26"/>
                    </a:cubicBezTo>
                    <a:cubicBezTo>
                      <a:pt x="75" y="27"/>
                      <a:pt x="74" y="28"/>
                      <a:pt x="74" y="29"/>
                    </a:cubicBezTo>
                    <a:cubicBezTo>
                      <a:pt x="73" y="31"/>
                      <a:pt x="74" y="29"/>
                      <a:pt x="72" y="31"/>
                    </a:cubicBezTo>
                    <a:cubicBezTo>
                      <a:pt x="72" y="30"/>
                      <a:pt x="72" y="30"/>
                      <a:pt x="71" y="30"/>
                    </a:cubicBezTo>
                    <a:cubicBezTo>
                      <a:pt x="71" y="30"/>
                      <a:pt x="72" y="29"/>
                      <a:pt x="73" y="28"/>
                    </a:cubicBezTo>
                    <a:cubicBezTo>
                      <a:pt x="72" y="29"/>
                      <a:pt x="71" y="30"/>
                      <a:pt x="71" y="29"/>
                    </a:cubicBezTo>
                    <a:cubicBezTo>
                      <a:pt x="70" y="31"/>
                      <a:pt x="70" y="31"/>
                      <a:pt x="69" y="32"/>
                    </a:cubicBezTo>
                    <a:cubicBezTo>
                      <a:pt x="68" y="32"/>
                      <a:pt x="68" y="33"/>
                      <a:pt x="68" y="33"/>
                    </a:cubicBezTo>
                    <a:cubicBezTo>
                      <a:pt x="69" y="31"/>
                      <a:pt x="71" y="29"/>
                      <a:pt x="71" y="29"/>
                    </a:cubicBezTo>
                    <a:cubicBezTo>
                      <a:pt x="72" y="27"/>
                      <a:pt x="71" y="29"/>
                      <a:pt x="72" y="27"/>
                    </a:cubicBezTo>
                    <a:cubicBezTo>
                      <a:pt x="74" y="25"/>
                      <a:pt x="75" y="26"/>
                      <a:pt x="74" y="27"/>
                    </a:cubicBezTo>
                    <a:cubicBezTo>
                      <a:pt x="76" y="25"/>
                      <a:pt x="74" y="26"/>
                      <a:pt x="75" y="25"/>
                    </a:cubicBezTo>
                    <a:cubicBezTo>
                      <a:pt x="75" y="25"/>
                      <a:pt x="74" y="25"/>
                      <a:pt x="73" y="26"/>
                    </a:cubicBezTo>
                    <a:cubicBezTo>
                      <a:pt x="73" y="26"/>
                      <a:pt x="73" y="27"/>
                      <a:pt x="72" y="27"/>
                    </a:cubicBezTo>
                    <a:cubicBezTo>
                      <a:pt x="70" y="29"/>
                      <a:pt x="73" y="26"/>
                      <a:pt x="73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4"/>
                      <a:pt x="72" y="26"/>
                      <a:pt x="72" y="25"/>
                    </a:cubicBezTo>
                    <a:cubicBezTo>
                      <a:pt x="74" y="23"/>
                      <a:pt x="73" y="25"/>
                      <a:pt x="74" y="24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5" y="21"/>
                      <a:pt x="74" y="24"/>
                      <a:pt x="74" y="23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3" y="23"/>
                      <a:pt x="72" y="25"/>
                      <a:pt x="73" y="25"/>
                    </a:cubicBezTo>
                    <a:cubicBezTo>
                      <a:pt x="70" y="27"/>
                      <a:pt x="72" y="25"/>
                      <a:pt x="71" y="25"/>
                    </a:cubicBezTo>
                    <a:cubicBezTo>
                      <a:pt x="70" y="27"/>
                      <a:pt x="72" y="25"/>
                      <a:pt x="71" y="27"/>
                    </a:cubicBezTo>
                    <a:cubicBezTo>
                      <a:pt x="70" y="28"/>
                      <a:pt x="69" y="28"/>
                      <a:pt x="69" y="28"/>
                    </a:cubicBezTo>
                    <a:cubicBezTo>
                      <a:pt x="69" y="28"/>
                      <a:pt x="70" y="26"/>
                      <a:pt x="71" y="25"/>
                    </a:cubicBezTo>
                    <a:cubicBezTo>
                      <a:pt x="71" y="25"/>
                      <a:pt x="71" y="25"/>
                      <a:pt x="71" y="26"/>
                    </a:cubicBezTo>
                    <a:cubicBezTo>
                      <a:pt x="72" y="25"/>
                      <a:pt x="73" y="23"/>
                      <a:pt x="74" y="22"/>
                    </a:cubicBezTo>
                    <a:cubicBezTo>
                      <a:pt x="74" y="21"/>
                      <a:pt x="72" y="24"/>
                      <a:pt x="72" y="23"/>
                    </a:cubicBezTo>
                    <a:cubicBezTo>
                      <a:pt x="73" y="23"/>
                      <a:pt x="71" y="24"/>
                      <a:pt x="71" y="25"/>
                    </a:cubicBezTo>
                    <a:cubicBezTo>
                      <a:pt x="68" y="29"/>
                      <a:pt x="73" y="22"/>
                      <a:pt x="72" y="22"/>
                    </a:cubicBezTo>
                    <a:cubicBezTo>
                      <a:pt x="70" y="25"/>
                      <a:pt x="69" y="25"/>
                      <a:pt x="67" y="28"/>
                    </a:cubicBezTo>
                    <a:cubicBezTo>
                      <a:pt x="67" y="29"/>
                      <a:pt x="66" y="29"/>
                      <a:pt x="66" y="29"/>
                    </a:cubicBezTo>
                    <a:cubicBezTo>
                      <a:pt x="68" y="27"/>
                      <a:pt x="67" y="27"/>
                      <a:pt x="69" y="26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3"/>
                      <a:pt x="71" y="21"/>
                      <a:pt x="72" y="21"/>
                    </a:cubicBezTo>
                    <a:cubicBezTo>
                      <a:pt x="71" y="21"/>
                      <a:pt x="71" y="22"/>
                      <a:pt x="70" y="22"/>
                    </a:cubicBezTo>
                    <a:cubicBezTo>
                      <a:pt x="71" y="22"/>
                      <a:pt x="71" y="21"/>
                      <a:pt x="71" y="21"/>
                    </a:cubicBezTo>
                    <a:cubicBezTo>
                      <a:pt x="71" y="22"/>
                      <a:pt x="69" y="23"/>
                      <a:pt x="69" y="23"/>
                    </a:cubicBezTo>
                    <a:cubicBezTo>
                      <a:pt x="69" y="23"/>
                      <a:pt x="70" y="22"/>
                      <a:pt x="70" y="21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0" y="21"/>
                      <a:pt x="72" y="19"/>
                      <a:pt x="71" y="2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8" y="23"/>
                      <a:pt x="69" y="22"/>
                      <a:pt x="69" y="22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69" y="22"/>
                      <a:pt x="71" y="19"/>
                      <a:pt x="71" y="19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0" y="20"/>
                      <a:pt x="68" y="22"/>
                      <a:pt x="69" y="20"/>
                    </a:cubicBezTo>
                    <a:cubicBezTo>
                      <a:pt x="68" y="22"/>
                      <a:pt x="69" y="20"/>
                      <a:pt x="69" y="21"/>
                    </a:cubicBezTo>
                    <a:cubicBezTo>
                      <a:pt x="68" y="23"/>
                      <a:pt x="68" y="22"/>
                      <a:pt x="67" y="22"/>
                    </a:cubicBezTo>
                    <a:cubicBezTo>
                      <a:pt x="69" y="20"/>
                      <a:pt x="67" y="22"/>
                      <a:pt x="67" y="22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9" y="19"/>
                      <a:pt x="66" y="22"/>
                      <a:pt x="67" y="21"/>
                    </a:cubicBezTo>
                    <a:cubicBezTo>
                      <a:pt x="67" y="20"/>
                      <a:pt x="68" y="19"/>
                      <a:pt x="68" y="18"/>
                    </a:cubicBezTo>
                    <a:cubicBezTo>
                      <a:pt x="67" y="21"/>
                      <a:pt x="66" y="21"/>
                      <a:pt x="65" y="23"/>
                    </a:cubicBezTo>
                    <a:cubicBezTo>
                      <a:pt x="66" y="22"/>
                      <a:pt x="67" y="20"/>
                      <a:pt x="68" y="18"/>
                    </a:cubicBezTo>
                    <a:cubicBezTo>
                      <a:pt x="67" y="20"/>
                      <a:pt x="69" y="17"/>
                      <a:pt x="67" y="19"/>
                    </a:cubicBezTo>
                    <a:cubicBezTo>
                      <a:pt x="67" y="20"/>
                      <a:pt x="66" y="20"/>
                      <a:pt x="65" y="21"/>
                    </a:cubicBezTo>
                    <a:cubicBezTo>
                      <a:pt x="65" y="21"/>
                      <a:pt x="66" y="20"/>
                      <a:pt x="66" y="19"/>
                    </a:cubicBezTo>
                    <a:cubicBezTo>
                      <a:pt x="66" y="20"/>
                      <a:pt x="65" y="21"/>
                      <a:pt x="65" y="22"/>
                    </a:cubicBezTo>
                    <a:cubicBezTo>
                      <a:pt x="65" y="21"/>
                      <a:pt x="63" y="23"/>
                      <a:pt x="64" y="22"/>
                    </a:cubicBezTo>
                    <a:cubicBezTo>
                      <a:pt x="65" y="21"/>
                      <a:pt x="65" y="22"/>
                      <a:pt x="65" y="20"/>
                    </a:cubicBezTo>
                    <a:cubicBezTo>
                      <a:pt x="65" y="20"/>
                      <a:pt x="63" y="24"/>
                      <a:pt x="62" y="24"/>
                    </a:cubicBezTo>
                    <a:cubicBezTo>
                      <a:pt x="62" y="25"/>
                      <a:pt x="60" y="27"/>
                      <a:pt x="60" y="28"/>
                    </a:cubicBezTo>
                    <a:cubicBezTo>
                      <a:pt x="60" y="27"/>
                      <a:pt x="60" y="27"/>
                      <a:pt x="61" y="25"/>
                    </a:cubicBez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3"/>
                      <a:pt x="64" y="22"/>
                      <a:pt x="65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5" y="19"/>
                      <a:pt x="65" y="18"/>
                      <a:pt x="65" y="18"/>
                    </a:cubicBezTo>
                    <a:cubicBezTo>
                      <a:pt x="64" y="20"/>
                      <a:pt x="65" y="18"/>
                      <a:pt x="65" y="19"/>
                    </a:cubicBezTo>
                    <a:cubicBezTo>
                      <a:pt x="64" y="19"/>
                      <a:pt x="63" y="22"/>
                      <a:pt x="63" y="21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5" y="17"/>
                      <a:pt x="64" y="20"/>
                      <a:pt x="64" y="19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7"/>
                      <a:pt x="63" y="17"/>
                      <a:pt x="60" y="20"/>
                    </a:cubicBezTo>
                    <a:cubicBezTo>
                      <a:pt x="61" y="19"/>
                      <a:pt x="61" y="18"/>
                      <a:pt x="61" y="17"/>
                    </a:cubicBezTo>
                    <a:cubicBezTo>
                      <a:pt x="61" y="18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1" y="17"/>
                    </a:cubicBezTo>
                    <a:cubicBezTo>
                      <a:pt x="61" y="16"/>
                      <a:pt x="60" y="17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1" y="16"/>
                      <a:pt x="59" y="18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8" y="19"/>
                      <a:pt x="58" y="18"/>
                      <a:pt x="60" y="16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9" y="16"/>
                      <a:pt x="59" y="16"/>
                      <a:pt x="58" y="17"/>
                    </a:cubicBezTo>
                    <a:cubicBezTo>
                      <a:pt x="58" y="17"/>
                      <a:pt x="58" y="18"/>
                      <a:pt x="57" y="19"/>
                    </a:cubicBezTo>
                    <a:cubicBezTo>
                      <a:pt x="56" y="21"/>
                      <a:pt x="57" y="19"/>
                      <a:pt x="56" y="20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9" y="15"/>
                      <a:pt x="57" y="17"/>
                      <a:pt x="56" y="16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57" y="15"/>
                      <a:pt x="55" y="17"/>
                      <a:pt x="55" y="15"/>
                    </a:cubicBezTo>
                    <a:cubicBezTo>
                      <a:pt x="55" y="16"/>
                      <a:pt x="53" y="19"/>
                      <a:pt x="53" y="19"/>
                    </a:cubicBezTo>
                    <a:cubicBezTo>
                      <a:pt x="52" y="20"/>
                      <a:pt x="54" y="16"/>
                      <a:pt x="55" y="15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3" y="17"/>
                      <a:pt x="5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4" y="14"/>
                      <a:pt x="53" y="15"/>
                    </a:cubicBezTo>
                    <a:cubicBezTo>
                      <a:pt x="52" y="16"/>
                      <a:pt x="53" y="15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3" y="14"/>
                      <a:pt x="52" y="16"/>
                      <a:pt x="51" y="17"/>
                    </a:cubicBezTo>
                    <a:cubicBezTo>
                      <a:pt x="51" y="18"/>
                      <a:pt x="51" y="16"/>
                      <a:pt x="51" y="16"/>
                    </a:cubicBezTo>
                    <a:cubicBezTo>
                      <a:pt x="52" y="15"/>
                      <a:pt x="51" y="16"/>
                      <a:pt x="52" y="16"/>
                    </a:cubicBezTo>
                    <a:cubicBezTo>
                      <a:pt x="52" y="15"/>
                      <a:pt x="52" y="15"/>
                      <a:pt x="52" y="14"/>
                    </a:cubicBezTo>
                    <a:cubicBezTo>
                      <a:pt x="52" y="14"/>
                      <a:pt x="51" y="16"/>
                      <a:pt x="51" y="16"/>
                    </a:cubicBezTo>
                    <a:cubicBezTo>
                      <a:pt x="51" y="15"/>
                      <a:pt x="51" y="16"/>
                      <a:pt x="52" y="14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6"/>
                      <a:pt x="51" y="16"/>
                      <a:pt x="50" y="17"/>
                    </a:cubicBezTo>
                    <a:cubicBezTo>
                      <a:pt x="50" y="17"/>
                      <a:pt x="49" y="18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7"/>
                      <a:pt x="50" y="16"/>
                      <a:pt x="49" y="18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49" y="17"/>
                      <a:pt x="49" y="17"/>
                      <a:pt x="49" y="17"/>
                    </a:cubicBezTo>
                    <a:cubicBezTo>
                      <a:pt x="50" y="15"/>
                      <a:pt x="51" y="14"/>
                      <a:pt x="51" y="13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5"/>
                      <a:pt x="50" y="14"/>
                      <a:pt x="50" y="14"/>
                    </a:cubicBezTo>
                    <a:cubicBezTo>
                      <a:pt x="50" y="12"/>
                      <a:pt x="47" y="18"/>
                      <a:pt x="48" y="16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4"/>
                      <a:pt x="48" y="14"/>
                      <a:pt x="48" y="14"/>
                    </a:cubicBezTo>
                    <a:cubicBezTo>
                      <a:pt x="48" y="15"/>
                      <a:pt x="49" y="13"/>
                      <a:pt x="49" y="14"/>
                    </a:cubicBezTo>
                    <a:cubicBezTo>
                      <a:pt x="48" y="16"/>
                      <a:pt x="48" y="15"/>
                      <a:pt x="48" y="15"/>
                    </a:cubicBezTo>
                    <a:cubicBezTo>
                      <a:pt x="50" y="11"/>
                      <a:pt x="47" y="14"/>
                      <a:pt x="48" y="12"/>
                    </a:cubicBezTo>
                    <a:cubicBezTo>
                      <a:pt x="47" y="14"/>
                      <a:pt x="47" y="12"/>
                      <a:pt x="47" y="13"/>
                    </a:cubicBezTo>
                    <a:cubicBezTo>
                      <a:pt x="48" y="11"/>
                      <a:pt x="46" y="13"/>
                      <a:pt x="47" y="12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3"/>
                      <a:pt x="44" y="18"/>
                      <a:pt x="45" y="15"/>
                    </a:cubicBezTo>
                    <a:cubicBezTo>
                      <a:pt x="45" y="14"/>
                      <a:pt x="46" y="13"/>
                      <a:pt x="46" y="13"/>
                    </a:cubicBezTo>
                    <a:cubicBezTo>
                      <a:pt x="47" y="10"/>
                      <a:pt x="44" y="14"/>
                      <a:pt x="46" y="12"/>
                    </a:cubicBezTo>
                    <a:cubicBezTo>
                      <a:pt x="45" y="12"/>
                      <a:pt x="44" y="14"/>
                      <a:pt x="44" y="15"/>
                    </a:cubicBezTo>
                    <a:cubicBezTo>
                      <a:pt x="44" y="14"/>
                      <a:pt x="44" y="12"/>
                      <a:pt x="45" y="12"/>
                    </a:cubicBezTo>
                    <a:cubicBezTo>
                      <a:pt x="44" y="12"/>
                      <a:pt x="44" y="13"/>
                      <a:pt x="44" y="12"/>
                    </a:cubicBezTo>
                    <a:cubicBezTo>
                      <a:pt x="44" y="11"/>
                      <a:pt x="45" y="11"/>
                      <a:pt x="45" y="11"/>
                    </a:cubicBezTo>
                    <a:cubicBezTo>
                      <a:pt x="45" y="10"/>
                      <a:pt x="44" y="11"/>
                      <a:pt x="44" y="12"/>
                    </a:cubicBezTo>
                    <a:cubicBezTo>
                      <a:pt x="44" y="10"/>
                      <a:pt x="43" y="11"/>
                      <a:pt x="44" y="10"/>
                    </a:cubicBezTo>
                    <a:cubicBezTo>
                      <a:pt x="42" y="12"/>
                      <a:pt x="44" y="9"/>
                      <a:pt x="42" y="12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2" y="12"/>
                      <a:pt x="41" y="13"/>
                      <a:pt x="41" y="13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3" y="9"/>
                      <a:pt x="42" y="11"/>
                      <a:pt x="42" y="10"/>
                    </a:cubicBezTo>
                    <a:cubicBezTo>
                      <a:pt x="42" y="11"/>
                      <a:pt x="42" y="10"/>
                      <a:pt x="42" y="11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8"/>
                      <a:pt x="40" y="10"/>
                      <a:pt x="40" y="11"/>
                    </a:cubicBezTo>
                    <a:cubicBezTo>
                      <a:pt x="40" y="9"/>
                      <a:pt x="39" y="10"/>
                      <a:pt x="38" y="11"/>
                    </a:cubicBezTo>
                    <a:cubicBezTo>
                      <a:pt x="38" y="11"/>
                      <a:pt x="39" y="10"/>
                      <a:pt x="39" y="10"/>
                    </a:cubicBezTo>
                    <a:cubicBezTo>
                      <a:pt x="38" y="10"/>
                      <a:pt x="38" y="12"/>
                      <a:pt x="38" y="11"/>
                    </a:cubicBezTo>
                    <a:cubicBezTo>
                      <a:pt x="38" y="11"/>
                      <a:pt x="38" y="10"/>
                      <a:pt x="38" y="9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8"/>
                      <a:pt x="36" y="12"/>
                      <a:pt x="37" y="10"/>
                    </a:cubicBezTo>
                    <a:cubicBezTo>
                      <a:pt x="36" y="10"/>
                      <a:pt x="37" y="9"/>
                      <a:pt x="37" y="9"/>
                    </a:cubicBezTo>
                    <a:cubicBezTo>
                      <a:pt x="37" y="9"/>
                      <a:pt x="36" y="10"/>
                      <a:pt x="35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5" y="10"/>
                      <a:pt x="35" y="11"/>
                    </a:cubicBezTo>
                    <a:cubicBezTo>
                      <a:pt x="34" y="12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3" y="12"/>
                      <a:pt x="33" y="13"/>
                      <a:pt x="33" y="13"/>
                    </a:cubicBezTo>
                    <a:cubicBezTo>
                      <a:pt x="33" y="12"/>
                      <a:pt x="33" y="13"/>
                      <a:pt x="34" y="12"/>
                    </a:cubicBezTo>
                    <a:cubicBezTo>
                      <a:pt x="35" y="10"/>
                      <a:pt x="34" y="10"/>
                      <a:pt x="34" y="10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2"/>
                      <a:pt x="34" y="10"/>
                      <a:pt x="33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2" y="12"/>
                      <a:pt x="32" y="11"/>
                    </a:cubicBezTo>
                    <a:cubicBezTo>
                      <a:pt x="32" y="12"/>
                      <a:pt x="30" y="14"/>
                      <a:pt x="29" y="15"/>
                    </a:cubicBezTo>
                    <a:cubicBezTo>
                      <a:pt x="30" y="15"/>
                      <a:pt x="29" y="16"/>
                      <a:pt x="29" y="16"/>
                    </a:cubicBezTo>
                    <a:cubicBezTo>
                      <a:pt x="29" y="15"/>
                      <a:pt x="29" y="16"/>
                      <a:pt x="29" y="1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31" y="11"/>
                      <a:pt x="31" y="10"/>
                    </a:cubicBezTo>
                    <a:cubicBezTo>
                      <a:pt x="31" y="11"/>
                      <a:pt x="31" y="10"/>
                      <a:pt x="30" y="10"/>
                    </a:cubicBezTo>
                    <a:cubicBezTo>
                      <a:pt x="29" y="12"/>
                      <a:pt x="29" y="11"/>
                      <a:pt x="28" y="13"/>
                    </a:cubicBezTo>
                    <a:cubicBezTo>
                      <a:pt x="28" y="13"/>
                      <a:pt x="29" y="11"/>
                      <a:pt x="29" y="11"/>
                    </a:cubicBezTo>
                    <a:cubicBezTo>
                      <a:pt x="28" y="11"/>
                      <a:pt x="28" y="10"/>
                      <a:pt x="28" y="11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7" y="10"/>
                      <a:pt x="26" y="12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0"/>
                      <a:pt x="25" y="14"/>
                      <a:pt x="26" y="12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2"/>
                      <a:pt x="26" y="10"/>
                      <a:pt x="25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1"/>
                      <a:pt x="25" y="10"/>
                      <a:pt x="24" y="12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9"/>
                      <a:pt x="24" y="12"/>
                      <a:pt x="24" y="11"/>
                    </a:cubicBezTo>
                    <a:cubicBezTo>
                      <a:pt x="24" y="11"/>
                      <a:pt x="25" y="10"/>
                      <a:pt x="25" y="1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3" y="8"/>
                      <a:pt x="22" y="8"/>
                      <a:pt x="20" y="9"/>
                    </a:cubicBezTo>
                    <a:cubicBezTo>
                      <a:pt x="21" y="7"/>
                      <a:pt x="21" y="8"/>
                      <a:pt x="22" y="6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7"/>
                      <a:pt x="21" y="6"/>
                      <a:pt x="20" y="6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8"/>
                      <a:pt x="21" y="4"/>
                      <a:pt x="20" y="7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7"/>
                      <a:pt x="20" y="4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5"/>
                      <a:pt x="18" y="8"/>
                      <a:pt x="18" y="6"/>
                    </a:cubicBezTo>
                    <a:cubicBezTo>
                      <a:pt x="18" y="6"/>
                      <a:pt x="18" y="7"/>
                      <a:pt x="17" y="8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7"/>
                      <a:pt x="16" y="6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8"/>
                      <a:pt x="15" y="4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2" y="7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0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4"/>
                      <a:pt x="11" y="1"/>
                      <a:pt x="8" y="5"/>
                    </a:cubicBezTo>
                    <a:cubicBezTo>
                      <a:pt x="7" y="5"/>
                      <a:pt x="9" y="2"/>
                      <a:pt x="9" y="3"/>
                    </a:cubicBezTo>
                    <a:cubicBezTo>
                      <a:pt x="6" y="5"/>
                      <a:pt x="8" y="0"/>
                      <a:pt x="4" y="4"/>
                    </a:cubicBezTo>
                    <a:cubicBezTo>
                      <a:pt x="3" y="5"/>
                      <a:pt x="0" y="10"/>
                      <a:pt x="0" y="10"/>
                    </a:cubicBezTo>
                    <a:cubicBezTo>
                      <a:pt x="3" y="9"/>
                      <a:pt x="3" y="12"/>
                      <a:pt x="3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0" name="Freeform 211"/>
              <p:cNvSpPr/>
              <p:nvPr/>
            </p:nvSpPr>
            <p:spPr bwMode="auto">
              <a:xfrm>
                <a:off x="3266" y="1867"/>
                <a:ext cx="5" cy="3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1" name="Freeform 212"/>
              <p:cNvSpPr/>
              <p:nvPr/>
            </p:nvSpPr>
            <p:spPr bwMode="auto">
              <a:xfrm>
                <a:off x="3266" y="1861"/>
                <a:ext cx="3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2" name="Freeform 213"/>
              <p:cNvSpPr/>
              <p:nvPr/>
            </p:nvSpPr>
            <p:spPr bwMode="auto">
              <a:xfrm>
                <a:off x="3260" y="185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3" name="Freeform 214"/>
              <p:cNvSpPr/>
              <p:nvPr/>
            </p:nvSpPr>
            <p:spPr bwMode="auto">
              <a:xfrm>
                <a:off x="3260" y="1893"/>
                <a:ext cx="4" cy="6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4" name="Freeform 215"/>
              <p:cNvSpPr/>
              <p:nvPr/>
            </p:nvSpPr>
            <p:spPr bwMode="auto">
              <a:xfrm>
                <a:off x="3269" y="18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5" name="Freeform 216"/>
              <p:cNvSpPr/>
              <p:nvPr/>
            </p:nvSpPr>
            <p:spPr bwMode="auto">
              <a:xfrm>
                <a:off x="3260" y="1895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2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0"/>
                      <a:pt x="1" y="2"/>
                      <a:pt x="1" y="2"/>
                    </a:cubicBezTo>
                    <a:cubicBezTo>
                      <a:pt x="0" y="2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6" name="Freeform 217"/>
              <p:cNvSpPr/>
              <p:nvPr/>
            </p:nvSpPr>
            <p:spPr bwMode="auto">
              <a:xfrm>
                <a:off x="453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7" name="Freeform 218"/>
              <p:cNvSpPr/>
              <p:nvPr/>
            </p:nvSpPr>
            <p:spPr bwMode="auto">
              <a:xfrm>
                <a:off x="3213" y="18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8" name="Freeform 219"/>
              <p:cNvSpPr/>
              <p:nvPr/>
            </p:nvSpPr>
            <p:spPr bwMode="auto">
              <a:xfrm>
                <a:off x="3190" y="182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9" name="Freeform 220"/>
              <p:cNvSpPr/>
              <p:nvPr/>
            </p:nvSpPr>
            <p:spPr bwMode="auto">
              <a:xfrm>
                <a:off x="3271" y="18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80" name="Freeform 221"/>
              <p:cNvSpPr/>
              <p:nvPr/>
            </p:nvSpPr>
            <p:spPr bwMode="auto">
              <a:xfrm>
                <a:off x="3190" y="187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81" name="Freeform 222"/>
              <p:cNvSpPr/>
              <p:nvPr/>
            </p:nvSpPr>
            <p:spPr bwMode="auto">
              <a:xfrm>
                <a:off x="4574" y="1855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82" name="Freeform 223"/>
              <p:cNvSpPr/>
              <p:nvPr/>
            </p:nvSpPr>
            <p:spPr bwMode="auto">
              <a:xfrm>
                <a:off x="3199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83" name="Freeform 224"/>
              <p:cNvSpPr/>
              <p:nvPr/>
            </p:nvSpPr>
            <p:spPr bwMode="auto">
              <a:xfrm>
                <a:off x="3271" y="1859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84" name="Freeform 225"/>
              <p:cNvSpPr/>
              <p:nvPr/>
            </p:nvSpPr>
            <p:spPr bwMode="auto">
              <a:xfrm>
                <a:off x="3742" y="3006"/>
                <a:ext cx="6" cy="9"/>
              </a:xfrm>
              <a:custGeom>
                <a:avLst/>
                <a:gdLst>
                  <a:gd name="T0" fmla="*/ 3 w 3"/>
                  <a:gd name="T1" fmla="*/ 0 h 4"/>
                  <a:gd name="T2" fmla="*/ 1 w 3"/>
                  <a:gd name="T3" fmla="*/ 1 h 4"/>
                  <a:gd name="T4" fmla="*/ 1 w 3"/>
                  <a:gd name="T5" fmla="*/ 3 h 4"/>
                  <a:gd name="T6" fmla="*/ 0 w 3"/>
                  <a:gd name="T7" fmla="*/ 4 h 4"/>
                  <a:gd name="T8" fmla="*/ 2 w 3"/>
                  <a:gd name="T9" fmla="*/ 1 h 4"/>
                  <a:gd name="T10" fmla="*/ 3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1" y="3"/>
                      <a:pt x="0" y="4"/>
                      <a:pt x="0" y="4"/>
                    </a:cubicBezTo>
                    <a:cubicBezTo>
                      <a:pt x="1" y="4"/>
                      <a:pt x="2" y="2"/>
                      <a:pt x="2" y="1"/>
                    </a:cubicBezTo>
                    <a:cubicBezTo>
                      <a:pt x="3" y="1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85" name="Freeform 226"/>
              <p:cNvSpPr/>
              <p:nvPr/>
            </p:nvSpPr>
            <p:spPr bwMode="auto">
              <a:xfrm>
                <a:off x="3988" y="301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86" name="Freeform 227"/>
              <p:cNvSpPr/>
              <p:nvPr/>
            </p:nvSpPr>
            <p:spPr bwMode="auto">
              <a:xfrm>
                <a:off x="3742" y="30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87" name="Rectangle 228"/>
              <p:cNvSpPr>
                <a:spLocks noChangeArrowheads="1"/>
              </p:cNvSpPr>
              <p:nvPr/>
            </p:nvSpPr>
            <p:spPr bwMode="auto">
              <a:xfrm>
                <a:off x="3748" y="3015"/>
                <a:ext cx="4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88" name="Freeform 229"/>
              <p:cNvSpPr/>
              <p:nvPr/>
            </p:nvSpPr>
            <p:spPr bwMode="auto">
              <a:xfrm>
                <a:off x="3744" y="2894"/>
                <a:ext cx="2" cy="10"/>
              </a:xfrm>
              <a:custGeom>
                <a:avLst/>
                <a:gdLst>
                  <a:gd name="T0" fmla="*/ 0 w 1"/>
                  <a:gd name="T1" fmla="*/ 2 h 5"/>
                  <a:gd name="T2" fmla="*/ 1 w 1"/>
                  <a:gd name="T3" fmla="*/ 3 h 5"/>
                  <a:gd name="T4" fmla="*/ 0 w 1"/>
                  <a:gd name="T5" fmla="*/ 5 h 5"/>
                  <a:gd name="T6" fmla="*/ 1 w 1"/>
                  <a:gd name="T7" fmla="*/ 1 h 5"/>
                  <a:gd name="T8" fmla="*/ 1 w 1"/>
                  <a:gd name="T9" fmla="*/ 0 h 5"/>
                  <a:gd name="T10" fmla="*/ 0 w 1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5">
                    <a:moveTo>
                      <a:pt x="0" y="2"/>
                    </a:moveTo>
                    <a:cubicBezTo>
                      <a:pt x="0" y="2"/>
                      <a:pt x="0" y="4"/>
                      <a:pt x="1" y="3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1" y="4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89" name="Freeform 230"/>
              <p:cNvSpPr/>
              <p:nvPr/>
            </p:nvSpPr>
            <p:spPr bwMode="auto">
              <a:xfrm>
                <a:off x="3744" y="30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90" name="Freeform 231"/>
              <p:cNvSpPr/>
              <p:nvPr/>
            </p:nvSpPr>
            <p:spPr bwMode="auto">
              <a:xfrm>
                <a:off x="3742" y="289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91" name="Freeform 232"/>
              <p:cNvSpPr/>
              <p:nvPr/>
            </p:nvSpPr>
            <p:spPr bwMode="auto">
              <a:xfrm>
                <a:off x="3772" y="3038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0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92" name="Freeform 233"/>
              <p:cNvSpPr/>
              <p:nvPr/>
            </p:nvSpPr>
            <p:spPr bwMode="auto">
              <a:xfrm>
                <a:off x="3895" y="30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93" name="Freeform 234"/>
              <p:cNvSpPr/>
              <p:nvPr/>
            </p:nvSpPr>
            <p:spPr bwMode="auto">
              <a:xfrm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94" name="Freeform 235"/>
              <p:cNvSpPr/>
              <p:nvPr/>
            </p:nvSpPr>
            <p:spPr bwMode="auto">
              <a:xfrm>
                <a:off x="3742" y="289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95" name="Freeform 236"/>
              <p:cNvSpPr/>
              <p:nvPr/>
            </p:nvSpPr>
            <p:spPr bwMode="auto">
              <a:xfrm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96" name="Freeform 237"/>
              <p:cNvSpPr/>
              <p:nvPr/>
            </p:nvSpPr>
            <p:spPr bwMode="auto">
              <a:xfrm>
                <a:off x="3755" y="302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97" name="Oval 238"/>
              <p:cNvSpPr>
                <a:spLocks noChangeArrowheads="1"/>
              </p:cNvSpPr>
              <p:nvPr/>
            </p:nvSpPr>
            <p:spPr bwMode="auto">
              <a:xfrm>
                <a:off x="3602" y="1823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98" name="Freeform 239"/>
              <p:cNvSpPr/>
              <p:nvPr/>
            </p:nvSpPr>
            <p:spPr bwMode="auto">
              <a:xfrm>
                <a:off x="3922" y="2890"/>
                <a:ext cx="0" cy="2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99" name="Freeform 240"/>
              <p:cNvSpPr/>
              <p:nvPr/>
            </p:nvSpPr>
            <p:spPr bwMode="auto">
              <a:xfrm>
                <a:off x="3975" y="28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00" name="Freeform 241"/>
              <p:cNvSpPr/>
              <p:nvPr/>
            </p:nvSpPr>
            <p:spPr bwMode="auto">
              <a:xfrm>
                <a:off x="3954" y="288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01" name="Freeform 242"/>
              <p:cNvSpPr/>
              <p:nvPr/>
            </p:nvSpPr>
            <p:spPr bwMode="auto">
              <a:xfrm>
                <a:off x="3725" y="2760"/>
                <a:ext cx="399" cy="159"/>
              </a:xfrm>
              <a:custGeom>
                <a:avLst/>
                <a:gdLst>
                  <a:gd name="T0" fmla="*/ 11 w 188"/>
                  <a:gd name="T1" fmla="*/ 59 h 75"/>
                  <a:gd name="T2" fmla="*/ 17 w 188"/>
                  <a:gd name="T3" fmla="*/ 64 h 75"/>
                  <a:gd name="T4" fmla="*/ 14 w 188"/>
                  <a:gd name="T5" fmla="*/ 70 h 75"/>
                  <a:gd name="T6" fmla="*/ 17 w 188"/>
                  <a:gd name="T7" fmla="*/ 71 h 75"/>
                  <a:gd name="T8" fmla="*/ 21 w 188"/>
                  <a:gd name="T9" fmla="*/ 69 h 75"/>
                  <a:gd name="T10" fmla="*/ 22 w 188"/>
                  <a:gd name="T11" fmla="*/ 71 h 75"/>
                  <a:gd name="T12" fmla="*/ 27 w 188"/>
                  <a:gd name="T13" fmla="*/ 67 h 75"/>
                  <a:gd name="T14" fmla="*/ 30 w 188"/>
                  <a:gd name="T15" fmla="*/ 72 h 75"/>
                  <a:gd name="T16" fmla="*/ 31 w 188"/>
                  <a:gd name="T17" fmla="*/ 74 h 75"/>
                  <a:gd name="T18" fmla="*/ 33 w 188"/>
                  <a:gd name="T19" fmla="*/ 72 h 75"/>
                  <a:gd name="T20" fmla="*/ 37 w 188"/>
                  <a:gd name="T21" fmla="*/ 74 h 75"/>
                  <a:gd name="T22" fmla="*/ 40 w 188"/>
                  <a:gd name="T23" fmla="*/ 69 h 75"/>
                  <a:gd name="T24" fmla="*/ 43 w 188"/>
                  <a:gd name="T25" fmla="*/ 64 h 75"/>
                  <a:gd name="T26" fmla="*/ 45 w 188"/>
                  <a:gd name="T27" fmla="*/ 69 h 75"/>
                  <a:gd name="T28" fmla="*/ 54 w 188"/>
                  <a:gd name="T29" fmla="*/ 69 h 75"/>
                  <a:gd name="T30" fmla="*/ 58 w 188"/>
                  <a:gd name="T31" fmla="*/ 69 h 75"/>
                  <a:gd name="T32" fmla="*/ 62 w 188"/>
                  <a:gd name="T33" fmla="*/ 68 h 75"/>
                  <a:gd name="T34" fmla="*/ 73 w 188"/>
                  <a:gd name="T35" fmla="*/ 66 h 75"/>
                  <a:gd name="T36" fmla="*/ 76 w 188"/>
                  <a:gd name="T37" fmla="*/ 65 h 75"/>
                  <a:gd name="T38" fmla="*/ 77 w 188"/>
                  <a:gd name="T39" fmla="*/ 64 h 75"/>
                  <a:gd name="T40" fmla="*/ 80 w 188"/>
                  <a:gd name="T41" fmla="*/ 62 h 75"/>
                  <a:gd name="T42" fmla="*/ 83 w 188"/>
                  <a:gd name="T43" fmla="*/ 63 h 75"/>
                  <a:gd name="T44" fmla="*/ 86 w 188"/>
                  <a:gd name="T45" fmla="*/ 61 h 75"/>
                  <a:gd name="T46" fmla="*/ 94 w 188"/>
                  <a:gd name="T47" fmla="*/ 61 h 75"/>
                  <a:gd name="T48" fmla="*/ 100 w 188"/>
                  <a:gd name="T49" fmla="*/ 59 h 75"/>
                  <a:gd name="T50" fmla="*/ 105 w 188"/>
                  <a:gd name="T51" fmla="*/ 59 h 75"/>
                  <a:gd name="T52" fmla="*/ 108 w 188"/>
                  <a:gd name="T53" fmla="*/ 57 h 75"/>
                  <a:gd name="T54" fmla="*/ 109 w 188"/>
                  <a:gd name="T55" fmla="*/ 57 h 75"/>
                  <a:gd name="T56" fmla="*/ 114 w 188"/>
                  <a:gd name="T57" fmla="*/ 54 h 75"/>
                  <a:gd name="T58" fmla="*/ 120 w 188"/>
                  <a:gd name="T59" fmla="*/ 53 h 75"/>
                  <a:gd name="T60" fmla="*/ 124 w 188"/>
                  <a:gd name="T61" fmla="*/ 50 h 75"/>
                  <a:gd name="T62" fmla="*/ 127 w 188"/>
                  <a:gd name="T63" fmla="*/ 41 h 75"/>
                  <a:gd name="T64" fmla="*/ 133 w 188"/>
                  <a:gd name="T65" fmla="*/ 44 h 75"/>
                  <a:gd name="T66" fmla="*/ 139 w 188"/>
                  <a:gd name="T67" fmla="*/ 41 h 75"/>
                  <a:gd name="T68" fmla="*/ 144 w 188"/>
                  <a:gd name="T69" fmla="*/ 39 h 75"/>
                  <a:gd name="T70" fmla="*/ 156 w 188"/>
                  <a:gd name="T71" fmla="*/ 34 h 75"/>
                  <a:gd name="T72" fmla="*/ 160 w 188"/>
                  <a:gd name="T73" fmla="*/ 33 h 75"/>
                  <a:gd name="T74" fmla="*/ 170 w 188"/>
                  <a:gd name="T75" fmla="*/ 21 h 75"/>
                  <a:gd name="T76" fmla="*/ 173 w 188"/>
                  <a:gd name="T77" fmla="*/ 18 h 75"/>
                  <a:gd name="T78" fmla="*/ 169 w 188"/>
                  <a:gd name="T79" fmla="*/ 9 h 75"/>
                  <a:gd name="T80" fmla="*/ 149 w 188"/>
                  <a:gd name="T81" fmla="*/ 20 h 75"/>
                  <a:gd name="T82" fmla="*/ 110 w 188"/>
                  <a:gd name="T83" fmla="*/ 42 h 75"/>
                  <a:gd name="T84" fmla="*/ 103 w 188"/>
                  <a:gd name="T85" fmla="*/ 39 h 75"/>
                  <a:gd name="T86" fmla="*/ 88 w 188"/>
                  <a:gd name="T87" fmla="*/ 44 h 75"/>
                  <a:gd name="T88" fmla="*/ 69 w 188"/>
                  <a:gd name="T89" fmla="*/ 48 h 75"/>
                  <a:gd name="T90" fmla="*/ 59 w 188"/>
                  <a:gd name="T91" fmla="*/ 49 h 75"/>
                  <a:gd name="T92" fmla="*/ 44 w 188"/>
                  <a:gd name="T93" fmla="*/ 52 h 75"/>
                  <a:gd name="T94" fmla="*/ 29 w 188"/>
                  <a:gd name="T95" fmla="*/ 53 h 75"/>
                  <a:gd name="T96" fmla="*/ 19 w 188"/>
                  <a:gd name="T97" fmla="*/ 53 h 75"/>
                  <a:gd name="T98" fmla="*/ 10 w 188"/>
                  <a:gd name="T99" fmla="*/ 49 h 75"/>
                  <a:gd name="T100" fmla="*/ 7 w 188"/>
                  <a:gd name="T101" fmla="*/ 47 h 75"/>
                  <a:gd name="T102" fmla="*/ 5 w 188"/>
                  <a:gd name="T103" fmla="*/ 47 h 75"/>
                  <a:gd name="T104" fmla="*/ 3 w 188"/>
                  <a:gd name="T105" fmla="*/ 5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8" h="75"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7"/>
                      <a:pt x="5" y="54"/>
                      <a:pt x="6" y="54"/>
                    </a:cubicBezTo>
                    <a:cubicBezTo>
                      <a:pt x="6" y="55"/>
                      <a:pt x="4" y="57"/>
                      <a:pt x="4" y="58"/>
                    </a:cubicBezTo>
                    <a:cubicBezTo>
                      <a:pt x="5" y="58"/>
                      <a:pt x="7" y="58"/>
                      <a:pt x="7" y="60"/>
                    </a:cubicBezTo>
                    <a:cubicBezTo>
                      <a:pt x="8" y="60"/>
                      <a:pt x="10" y="59"/>
                      <a:pt x="11" y="59"/>
                    </a:cubicBezTo>
                    <a:cubicBezTo>
                      <a:pt x="12" y="59"/>
                      <a:pt x="10" y="61"/>
                      <a:pt x="11" y="60"/>
                    </a:cubicBezTo>
                    <a:cubicBezTo>
                      <a:pt x="11" y="61"/>
                      <a:pt x="10" y="62"/>
                      <a:pt x="10" y="63"/>
                    </a:cubicBezTo>
                    <a:cubicBezTo>
                      <a:pt x="10" y="62"/>
                      <a:pt x="11" y="64"/>
                      <a:pt x="12" y="61"/>
                    </a:cubicBezTo>
                    <a:cubicBezTo>
                      <a:pt x="12" y="62"/>
                      <a:pt x="14" y="63"/>
                      <a:pt x="15" y="63"/>
                    </a:cubicBezTo>
                    <a:cubicBezTo>
                      <a:pt x="14" y="63"/>
                      <a:pt x="14" y="64"/>
                      <a:pt x="14" y="65"/>
                    </a:cubicBezTo>
                    <a:cubicBezTo>
                      <a:pt x="15" y="64"/>
                      <a:pt x="16" y="63"/>
                      <a:pt x="17" y="64"/>
                    </a:cubicBezTo>
                    <a:cubicBezTo>
                      <a:pt x="17" y="62"/>
                      <a:pt x="17" y="62"/>
                      <a:pt x="18" y="60"/>
                    </a:cubicBezTo>
                    <a:cubicBezTo>
                      <a:pt x="18" y="60"/>
                      <a:pt x="18" y="59"/>
                      <a:pt x="18" y="60"/>
                    </a:cubicBezTo>
                    <a:cubicBezTo>
                      <a:pt x="18" y="61"/>
                      <a:pt x="17" y="64"/>
                      <a:pt x="18" y="64"/>
                    </a:cubicBezTo>
                    <a:cubicBezTo>
                      <a:pt x="17" y="67"/>
                      <a:pt x="17" y="64"/>
                      <a:pt x="16" y="67"/>
                    </a:cubicBezTo>
                    <a:cubicBezTo>
                      <a:pt x="15" y="69"/>
                      <a:pt x="14" y="68"/>
                      <a:pt x="14" y="67"/>
                    </a:cubicBezTo>
                    <a:cubicBezTo>
                      <a:pt x="12" y="69"/>
                      <a:pt x="14" y="67"/>
                      <a:pt x="14" y="70"/>
                    </a:cubicBezTo>
                    <a:cubicBezTo>
                      <a:pt x="14" y="70"/>
                      <a:pt x="15" y="68"/>
                      <a:pt x="16" y="68"/>
                    </a:cubicBezTo>
                    <a:cubicBezTo>
                      <a:pt x="17" y="67"/>
                      <a:pt x="16" y="67"/>
                      <a:pt x="17" y="66"/>
                    </a:cubicBezTo>
                    <a:cubicBezTo>
                      <a:pt x="19" y="64"/>
                      <a:pt x="18" y="68"/>
                      <a:pt x="18" y="68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8" y="70"/>
                      <a:pt x="18" y="68"/>
                      <a:pt x="19" y="69"/>
                    </a:cubicBezTo>
                    <a:cubicBezTo>
                      <a:pt x="19" y="72"/>
                      <a:pt x="18" y="69"/>
                      <a:pt x="17" y="71"/>
                    </a:cubicBezTo>
                    <a:cubicBezTo>
                      <a:pt x="17" y="73"/>
                      <a:pt x="17" y="73"/>
                      <a:pt x="17" y="73"/>
                    </a:cubicBezTo>
                    <a:cubicBezTo>
                      <a:pt x="18" y="74"/>
                      <a:pt x="18" y="70"/>
                      <a:pt x="19" y="72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1"/>
                      <a:pt x="20" y="69"/>
                      <a:pt x="19" y="69"/>
                    </a:cubicBezTo>
                    <a:cubicBezTo>
                      <a:pt x="20" y="66"/>
                      <a:pt x="20" y="69"/>
                      <a:pt x="21" y="69"/>
                    </a:cubicBezTo>
                    <a:cubicBezTo>
                      <a:pt x="22" y="67"/>
                      <a:pt x="21" y="69"/>
                      <a:pt x="21" y="67"/>
                    </a:cubicBezTo>
                    <a:cubicBezTo>
                      <a:pt x="21" y="65"/>
                      <a:pt x="22" y="65"/>
                      <a:pt x="22" y="65"/>
                    </a:cubicBezTo>
                    <a:cubicBezTo>
                      <a:pt x="23" y="65"/>
                      <a:pt x="22" y="67"/>
                      <a:pt x="22" y="68"/>
                    </a:cubicBezTo>
                    <a:cubicBezTo>
                      <a:pt x="22" y="69"/>
                      <a:pt x="22" y="69"/>
                      <a:pt x="22" y="68"/>
                    </a:cubicBezTo>
                    <a:cubicBezTo>
                      <a:pt x="21" y="69"/>
                      <a:pt x="22" y="71"/>
                      <a:pt x="21" y="73"/>
                    </a:cubicBezTo>
                    <a:cubicBezTo>
                      <a:pt x="21" y="74"/>
                      <a:pt x="22" y="72"/>
                      <a:pt x="22" y="71"/>
                    </a:cubicBezTo>
                    <a:cubicBezTo>
                      <a:pt x="22" y="71"/>
                      <a:pt x="23" y="69"/>
                      <a:pt x="22" y="69"/>
                    </a:cubicBezTo>
                    <a:cubicBezTo>
                      <a:pt x="25" y="64"/>
                      <a:pt x="23" y="72"/>
                      <a:pt x="24" y="72"/>
                    </a:cubicBezTo>
                    <a:cubicBezTo>
                      <a:pt x="24" y="69"/>
                      <a:pt x="26" y="68"/>
                      <a:pt x="26" y="64"/>
                    </a:cubicBezTo>
                    <a:cubicBezTo>
                      <a:pt x="26" y="64"/>
                      <a:pt x="27" y="63"/>
                      <a:pt x="27" y="63"/>
                    </a:cubicBezTo>
                    <a:cubicBezTo>
                      <a:pt x="26" y="65"/>
                      <a:pt x="27" y="65"/>
                      <a:pt x="26" y="67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6" y="69"/>
                      <a:pt x="26" y="69"/>
                      <a:pt x="26" y="69"/>
                    </a:cubicBezTo>
                    <a:cubicBezTo>
                      <a:pt x="26" y="71"/>
                      <a:pt x="27" y="72"/>
                      <a:pt x="27" y="73"/>
                    </a:cubicBezTo>
                    <a:cubicBezTo>
                      <a:pt x="28" y="73"/>
                      <a:pt x="27" y="71"/>
                      <a:pt x="28" y="71"/>
                    </a:cubicBezTo>
                    <a:cubicBezTo>
                      <a:pt x="27" y="72"/>
                      <a:pt x="28" y="73"/>
                      <a:pt x="28" y="73"/>
                    </a:cubicBezTo>
                    <a:cubicBezTo>
                      <a:pt x="27" y="72"/>
                      <a:pt x="28" y="70"/>
                      <a:pt x="29" y="70"/>
                    </a:cubicBezTo>
                    <a:cubicBezTo>
                      <a:pt x="29" y="70"/>
                      <a:pt x="30" y="72"/>
                      <a:pt x="30" y="72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29" y="72"/>
                      <a:pt x="29" y="75"/>
                      <a:pt x="29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1" y="69"/>
                      <a:pt x="31" y="71"/>
                      <a:pt x="31" y="70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1"/>
                      <a:pt x="30" y="75"/>
                      <a:pt x="31" y="74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3"/>
                      <a:pt x="32" y="73"/>
                      <a:pt x="33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1"/>
                      <a:pt x="34" y="73"/>
                    </a:cubicBezTo>
                    <a:cubicBezTo>
                      <a:pt x="34" y="70"/>
                      <a:pt x="33" y="73"/>
                      <a:pt x="33" y="72"/>
                    </a:cubicBezTo>
                    <a:cubicBezTo>
                      <a:pt x="33" y="70"/>
                      <a:pt x="34" y="70"/>
                      <a:pt x="34" y="70"/>
                    </a:cubicBezTo>
                    <a:cubicBezTo>
                      <a:pt x="34" y="72"/>
                      <a:pt x="35" y="70"/>
                      <a:pt x="35" y="70"/>
                    </a:cubicBezTo>
                    <a:cubicBezTo>
                      <a:pt x="35" y="71"/>
                      <a:pt x="35" y="72"/>
                      <a:pt x="36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4"/>
                      <a:pt x="37" y="70"/>
                      <a:pt x="37" y="71"/>
                    </a:cubicBezTo>
                    <a:cubicBezTo>
                      <a:pt x="37" y="72"/>
                      <a:pt x="37" y="73"/>
                      <a:pt x="37" y="74"/>
                    </a:cubicBezTo>
                    <a:cubicBezTo>
                      <a:pt x="37" y="71"/>
                      <a:pt x="38" y="70"/>
                      <a:pt x="38" y="69"/>
                    </a:cubicBezTo>
                    <a:cubicBezTo>
                      <a:pt x="39" y="70"/>
                      <a:pt x="38" y="72"/>
                      <a:pt x="38" y="74"/>
                    </a:cubicBezTo>
                    <a:cubicBezTo>
                      <a:pt x="38" y="72"/>
                      <a:pt x="39" y="75"/>
                      <a:pt x="39" y="73"/>
                    </a:cubicBezTo>
                    <a:cubicBezTo>
                      <a:pt x="39" y="72"/>
                      <a:pt x="39" y="71"/>
                      <a:pt x="39" y="70"/>
                    </a:cubicBezTo>
                    <a:cubicBezTo>
                      <a:pt x="40" y="70"/>
                      <a:pt x="39" y="71"/>
                      <a:pt x="40" y="72"/>
                    </a:cubicBezTo>
                    <a:cubicBezTo>
                      <a:pt x="40" y="72"/>
                      <a:pt x="41" y="69"/>
                      <a:pt x="40" y="69"/>
                    </a:cubicBezTo>
                    <a:cubicBezTo>
                      <a:pt x="41" y="69"/>
                      <a:pt x="41" y="67"/>
                      <a:pt x="42" y="68"/>
                    </a:cubicBezTo>
                    <a:cubicBezTo>
                      <a:pt x="42" y="70"/>
                      <a:pt x="41" y="69"/>
                      <a:pt x="41" y="70"/>
                    </a:cubicBezTo>
                    <a:cubicBezTo>
                      <a:pt x="42" y="70"/>
                      <a:pt x="41" y="66"/>
                      <a:pt x="42" y="66"/>
                    </a:cubicBezTo>
                    <a:cubicBezTo>
                      <a:pt x="42" y="65"/>
                      <a:pt x="42" y="62"/>
                      <a:pt x="43" y="61"/>
                    </a:cubicBezTo>
                    <a:cubicBezTo>
                      <a:pt x="44" y="62"/>
                      <a:pt x="42" y="62"/>
                      <a:pt x="43" y="64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44" y="67"/>
                      <a:pt x="42" y="68"/>
                      <a:pt x="43" y="71"/>
                    </a:cubicBezTo>
                    <a:cubicBezTo>
                      <a:pt x="43" y="70"/>
                      <a:pt x="43" y="70"/>
                      <a:pt x="43" y="70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1"/>
                      <a:pt x="44" y="72"/>
                      <a:pt x="44" y="72"/>
                    </a:cubicBezTo>
                    <a:cubicBezTo>
                      <a:pt x="44" y="70"/>
                      <a:pt x="44" y="72"/>
                      <a:pt x="44" y="71"/>
                    </a:cubicBezTo>
                    <a:cubicBezTo>
                      <a:pt x="44" y="71"/>
                      <a:pt x="45" y="68"/>
                      <a:pt x="45" y="69"/>
                    </a:cubicBezTo>
                    <a:cubicBezTo>
                      <a:pt x="45" y="70"/>
                      <a:pt x="46" y="71"/>
                      <a:pt x="45" y="72"/>
                    </a:cubicBezTo>
                    <a:cubicBezTo>
                      <a:pt x="46" y="73"/>
                      <a:pt x="45" y="70"/>
                      <a:pt x="46" y="71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8" y="72"/>
                      <a:pt x="50" y="72"/>
                      <a:pt x="52" y="68"/>
                    </a:cubicBezTo>
                    <a:cubicBezTo>
                      <a:pt x="52" y="70"/>
                      <a:pt x="53" y="70"/>
                      <a:pt x="54" y="71"/>
                    </a:cubicBezTo>
                    <a:cubicBezTo>
                      <a:pt x="53" y="70"/>
                      <a:pt x="54" y="69"/>
                      <a:pt x="54" y="69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6" y="72"/>
                      <a:pt x="56" y="70"/>
                      <a:pt x="57" y="69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58" y="71"/>
                      <a:pt x="57" y="69"/>
                      <a:pt x="58" y="69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9" y="68"/>
                      <a:pt x="59" y="68"/>
                      <a:pt x="59" y="70"/>
                    </a:cubicBezTo>
                    <a:cubicBezTo>
                      <a:pt x="60" y="70"/>
                      <a:pt x="60" y="69"/>
                      <a:pt x="59" y="69"/>
                    </a:cubicBezTo>
                    <a:cubicBezTo>
                      <a:pt x="60" y="70"/>
                      <a:pt x="61" y="70"/>
                      <a:pt x="62" y="69"/>
                    </a:cubicBezTo>
                    <a:cubicBezTo>
                      <a:pt x="62" y="68"/>
                      <a:pt x="62" y="68"/>
                      <a:pt x="62" y="66"/>
                    </a:cubicBezTo>
                    <a:cubicBezTo>
                      <a:pt x="61" y="64"/>
                      <a:pt x="62" y="67"/>
                      <a:pt x="62" y="65"/>
                    </a:cubicBezTo>
                    <a:cubicBezTo>
                      <a:pt x="62" y="66"/>
                      <a:pt x="63" y="67"/>
                      <a:pt x="62" y="68"/>
                    </a:cubicBezTo>
                    <a:cubicBezTo>
                      <a:pt x="64" y="71"/>
                      <a:pt x="65" y="68"/>
                      <a:pt x="67" y="68"/>
                    </a:cubicBezTo>
                    <a:cubicBezTo>
                      <a:pt x="67" y="67"/>
                      <a:pt x="67" y="67"/>
                      <a:pt x="67" y="67"/>
                    </a:cubicBezTo>
                    <a:cubicBezTo>
                      <a:pt x="68" y="69"/>
                      <a:pt x="69" y="67"/>
                      <a:pt x="70" y="67"/>
                    </a:cubicBezTo>
                    <a:cubicBezTo>
                      <a:pt x="70" y="66"/>
                      <a:pt x="70" y="64"/>
                      <a:pt x="71" y="64"/>
                    </a:cubicBezTo>
                    <a:cubicBezTo>
                      <a:pt x="71" y="61"/>
                      <a:pt x="71" y="66"/>
                      <a:pt x="72" y="67"/>
                    </a:cubicBezTo>
                    <a:cubicBezTo>
                      <a:pt x="72" y="66"/>
                      <a:pt x="73" y="66"/>
                      <a:pt x="73" y="66"/>
                    </a:cubicBezTo>
                    <a:cubicBezTo>
                      <a:pt x="73" y="66"/>
                      <a:pt x="73" y="66"/>
                      <a:pt x="73" y="66"/>
                    </a:cubicBezTo>
                    <a:cubicBezTo>
                      <a:pt x="73" y="65"/>
                      <a:pt x="73" y="65"/>
                      <a:pt x="74" y="65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6"/>
                      <a:pt x="75" y="67"/>
                      <a:pt x="75" y="67"/>
                    </a:cubicBezTo>
                    <a:cubicBezTo>
                      <a:pt x="75" y="65"/>
                      <a:pt x="76" y="66"/>
                      <a:pt x="76" y="64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8" y="67"/>
                      <a:pt x="77" y="64"/>
                      <a:pt x="77" y="63"/>
                    </a:cubicBezTo>
                    <a:cubicBezTo>
                      <a:pt x="77" y="62"/>
                      <a:pt x="78" y="64"/>
                      <a:pt x="78" y="64"/>
                    </a:cubicBezTo>
                    <a:cubicBezTo>
                      <a:pt x="78" y="65"/>
                      <a:pt x="78" y="64"/>
                      <a:pt x="77" y="64"/>
                    </a:cubicBezTo>
                    <a:cubicBezTo>
                      <a:pt x="77" y="66"/>
                      <a:pt x="78" y="65"/>
                      <a:pt x="78" y="66"/>
                    </a:cubicBezTo>
                    <a:cubicBezTo>
                      <a:pt x="78" y="66"/>
                      <a:pt x="78" y="64"/>
                      <a:pt x="78" y="64"/>
                    </a:cubicBezTo>
                    <a:cubicBezTo>
                      <a:pt x="79" y="64"/>
                      <a:pt x="79" y="64"/>
                      <a:pt x="80" y="65"/>
                    </a:cubicBezTo>
                    <a:cubicBezTo>
                      <a:pt x="80" y="64"/>
                      <a:pt x="80" y="65"/>
                      <a:pt x="80" y="64"/>
                    </a:cubicBezTo>
                    <a:cubicBezTo>
                      <a:pt x="80" y="64"/>
                      <a:pt x="79" y="63"/>
                      <a:pt x="79" y="62"/>
                    </a:cubicBezTo>
                    <a:cubicBezTo>
                      <a:pt x="79" y="62"/>
                      <a:pt x="80" y="61"/>
                      <a:pt x="80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0" y="62"/>
                      <a:pt x="81" y="62"/>
                      <a:pt x="80" y="61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2"/>
                      <a:pt x="81" y="62"/>
                      <a:pt x="82" y="61"/>
                    </a:cubicBezTo>
                    <a:cubicBezTo>
                      <a:pt x="82" y="63"/>
                      <a:pt x="82" y="65"/>
                      <a:pt x="83" y="65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4" y="63"/>
                      <a:pt x="84" y="64"/>
                      <a:pt x="84" y="65"/>
                    </a:cubicBezTo>
                    <a:cubicBezTo>
                      <a:pt x="85" y="65"/>
                      <a:pt x="84" y="60"/>
                      <a:pt x="85" y="61"/>
                    </a:cubicBezTo>
                    <a:cubicBezTo>
                      <a:pt x="85" y="63"/>
                      <a:pt x="86" y="63"/>
                      <a:pt x="86" y="64"/>
                    </a:cubicBezTo>
                    <a:cubicBezTo>
                      <a:pt x="86" y="63"/>
                      <a:pt x="86" y="63"/>
                      <a:pt x="86" y="62"/>
                    </a:cubicBezTo>
                    <a:cubicBezTo>
                      <a:pt x="86" y="62"/>
                      <a:pt x="86" y="64"/>
                      <a:pt x="86" y="63"/>
                    </a:cubicBezTo>
                    <a:cubicBezTo>
                      <a:pt x="85" y="61"/>
                      <a:pt x="86" y="62"/>
                      <a:pt x="86" y="61"/>
                    </a:cubicBezTo>
                    <a:cubicBezTo>
                      <a:pt x="88" y="65"/>
                      <a:pt x="89" y="62"/>
                      <a:pt x="91" y="64"/>
                    </a:cubicBezTo>
                    <a:cubicBezTo>
                      <a:pt x="90" y="61"/>
                      <a:pt x="91" y="63"/>
                      <a:pt x="91" y="62"/>
                    </a:cubicBezTo>
                    <a:cubicBezTo>
                      <a:pt x="92" y="64"/>
                      <a:pt x="92" y="61"/>
                      <a:pt x="93" y="63"/>
                    </a:cubicBezTo>
                    <a:cubicBezTo>
                      <a:pt x="92" y="60"/>
                      <a:pt x="92" y="60"/>
                      <a:pt x="92" y="60"/>
                    </a:cubicBezTo>
                    <a:cubicBezTo>
                      <a:pt x="93" y="61"/>
                      <a:pt x="92" y="56"/>
                      <a:pt x="94" y="59"/>
                    </a:cubicBezTo>
                    <a:cubicBezTo>
                      <a:pt x="94" y="60"/>
                      <a:pt x="94" y="61"/>
                      <a:pt x="94" y="61"/>
                    </a:cubicBezTo>
                    <a:cubicBezTo>
                      <a:pt x="95" y="64"/>
                      <a:pt x="95" y="59"/>
                      <a:pt x="96" y="62"/>
                    </a:cubicBezTo>
                    <a:cubicBezTo>
                      <a:pt x="96" y="61"/>
                      <a:pt x="95" y="59"/>
                      <a:pt x="96" y="58"/>
                    </a:cubicBezTo>
                    <a:cubicBezTo>
                      <a:pt x="96" y="59"/>
                      <a:pt x="98" y="60"/>
                      <a:pt x="98" y="60"/>
                    </a:cubicBezTo>
                    <a:cubicBezTo>
                      <a:pt x="98" y="60"/>
                      <a:pt x="98" y="59"/>
                      <a:pt x="98" y="60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9" y="62"/>
                      <a:pt x="99" y="60"/>
                      <a:pt x="100" y="59"/>
                    </a:cubicBezTo>
                    <a:cubicBezTo>
                      <a:pt x="101" y="61"/>
                      <a:pt x="101" y="60"/>
                      <a:pt x="102" y="61"/>
                    </a:cubicBezTo>
                    <a:cubicBezTo>
                      <a:pt x="102" y="58"/>
                      <a:pt x="104" y="61"/>
                      <a:pt x="103" y="58"/>
                    </a:cubicBezTo>
                    <a:cubicBezTo>
                      <a:pt x="103" y="59"/>
                      <a:pt x="103" y="59"/>
                      <a:pt x="103" y="59"/>
                    </a:cubicBezTo>
                    <a:cubicBezTo>
                      <a:pt x="104" y="58"/>
                      <a:pt x="103" y="56"/>
                      <a:pt x="104" y="56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5" y="61"/>
                      <a:pt x="105" y="58"/>
                      <a:pt x="105" y="59"/>
                    </a:cubicBezTo>
                    <a:cubicBezTo>
                      <a:pt x="105" y="58"/>
                      <a:pt x="106" y="59"/>
                      <a:pt x="106" y="58"/>
                    </a:cubicBez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6"/>
                      <a:pt x="106" y="56"/>
                      <a:pt x="106" y="56"/>
                    </a:cubicBezTo>
                    <a:cubicBezTo>
                      <a:pt x="107" y="55"/>
                      <a:pt x="107" y="58"/>
                      <a:pt x="107" y="58"/>
                    </a:cubicBezTo>
                    <a:cubicBezTo>
                      <a:pt x="107" y="59"/>
                      <a:pt x="108" y="58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9" y="57"/>
                    </a:cubicBezTo>
                    <a:cubicBezTo>
                      <a:pt x="109" y="57"/>
                      <a:pt x="109" y="57"/>
                      <a:pt x="109" y="57"/>
                    </a:cubicBezTo>
                    <a:cubicBezTo>
                      <a:pt x="109" y="57"/>
                      <a:pt x="109" y="57"/>
                      <a:pt x="109" y="58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10" y="59"/>
                      <a:pt x="110" y="57"/>
                      <a:pt x="110" y="57"/>
                    </a:cubicBezTo>
                    <a:cubicBezTo>
                      <a:pt x="111" y="58"/>
                      <a:pt x="113" y="56"/>
                      <a:pt x="113" y="55"/>
                    </a:cubicBezTo>
                    <a:cubicBezTo>
                      <a:pt x="113" y="55"/>
                      <a:pt x="113" y="56"/>
                      <a:pt x="113" y="55"/>
                    </a:cubicBezTo>
                    <a:cubicBezTo>
                      <a:pt x="114" y="55"/>
                      <a:pt x="114" y="53"/>
                      <a:pt x="114" y="54"/>
                    </a:cubicBezTo>
                    <a:cubicBezTo>
                      <a:pt x="114" y="54"/>
                      <a:pt x="115" y="55"/>
                      <a:pt x="115" y="55"/>
                    </a:cubicBezTo>
                    <a:cubicBezTo>
                      <a:pt x="115" y="56"/>
                      <a:pt x="115" y="54"/>
                      <a:pt x="115" y="54"/>
                    </a:cubicBezTo>
                    <a:cubicBezTo>
                      <a:pt x="116" y="56"/>
                      <a:pt x="116" y="52"/>
                      <a:pt x="118" y="53"/>
                    </a:cubicBezTo>
                    <a:cubicBezTo>
                      <a:pt x="118" y="53"/>
                      <a:pt x="118" y="54"/>
                      <a:pt x="118" y="55"/>
                    </a:cubicBezTo>
                    <a:cubicBezTo>
                      <a:pt x="119" y="54"/>
                      <a:pt x="119" y="53"/>
                      <a:pt x="120" y="51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52"/>
                      <a:pt x="121" y="52"/>
                      <a:pt x="121" y="51"/>
                    </a:cubicBezTo>
                    <a:cubicBezTo>
                      <a:pt x="120" y="50"/>
                      <a:pt x="120" y="48"/>
                      <a:pt x="121" y="49"/>
                    </a:cubicBezTo>
                    <a:cubicBezTo>
                      <a:pt x="121" y="49"/>
                      <a:pt x="121" y="49"/>
                      <a:pt x="121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22" y="48"/>
                      <a:pt x="122" y="48"/>
                      <a:pt x="122" y="49"/>
                    </a:cubicBezTo>
                    <a:cubicBezTo>
                      <a:pt x="123" y="51"/>
                      <a:pt x="124" y="50"/>
                      <a:pt x="124" y="50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8"/>
                      <a:pt x="125" y="50"/>
                      <a:pt x="125" y="50"/>
                    </a:cubicBezTo>
                    <a:cubicBezTo>
                      <a:pt x="125" y="45"/>
                      <a:pt x="125" y="45"/>
                      <a:pt x="125" y="45"/>
                    </a:cubicBezTo>
                    <a:cubicBezTo>
                      <a:pt x="125" y="45"/>
                      <a:pt x="126" y="47"/>
                      <a:pt x="126" y="48"/>
                    </a:cubicBezTo>
                    <a:cubicBezTo>
                      <a:pt x="127" y="47"/>
                      <a:pt x="126" y="44"/>
                      <a:pt x="126" y="42"/>
                    </a:cubicBezTo>
                    <a:cubicBezTo>
                      <a:pt x="127" y="43"/>
                      <a:pt x="127" y="41"/>
                      <a:pt x="127" y="41"/>
                    </a:cubicBezTo>
                    <a:cubicBezTo>
                      <a:pt x="128" y="42"/>
                      <a:pt x="127" y="41"/>
                      <a:pt x="127" y="42"/>
                    </a:cubicBezTo>
                    <a:cubicBezTo>
                      <a:pt x="128" y="43"/>
                      <a:pt x="128" y="43"/>
                      <a:pt x="128" y="43"/>
                    </a:cubicBezTo>
                    <a:cubicBezTo>
                      <a:pt x="128" y="44"/>
                      <a:pt x="129" y="46"/>
                      <a:pt x="129" y="47"/>
                    </a:cubicBezTo>
                    <a:cubicBezTo>
                      <a:pt x="129" y="46"/>
                      <a:pt x="131" y="46"/>
                      <a:pt x="132" y="46"/>
                    </a:cubicBezTo>
                    <a:cubicBezTo>
                      <a:pt x="130" y="44"/>
                      <a:pt x="132" y="45"/>
                      <a:pt x="132" y="42"/>
                    </a:cubicBezTo>
                    <a:cubicBezTo>
                      <a:pt x="132" y="41"/>
                      <a:pt x="133" y="44"/>
                      <a:pt x="133" y="44"/>
                    </a:cubicBezTo>
                    <a:cubicBezTo>
                      <a:pt x="134" y="43"/>
                      <a:pt x="135" y="44"/>
                      <a:pt x="136" y="43"/>
                    </a:cubicBezTo>
                    <a:cubicBezTo>
                      <a:pt x="136" y="43"/>
                      <a:pt x="136" y="43"/>
                      <a:pt x="136" y="43"/>
                    </a:cubicBezTo>
                    <a:cubicBezTo>
                      <a:pt x="136" y="42"/>
                      <a:pt x="138" y="43"/>
                      <a:pt x="138" y="40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139" y="42"/>
                      <a:pt x="137" y="39"/>
                      <a:pt x="139" y="40"/>
                    </a:cubicBezTo>
                    <a:cubicBezTo>
                      <a:pt x="139" y="41"/>
                      <a:pt x="139" y="41"/>
                      <a:pt x="139" y="41"/>
                    </a:cubicBezTo>
                    <a:cubicBezTo>
                      <a:pt x="139" y="40"/>
                      <a:pt x="140" y="42"/>
                      <a:pt x="140" y="39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41" y="40"/>
                      <a:pt x="142" y="40"/>
                      <a:pt x="142" y="38"/>
                    </a:cubicBezTo>
                    <a:cubicBezTo>
                      <a:pt x="142" y="40"/>
                      <a:pt x="142" y="40"/>
                      <a:pt x="142" y="40"/>
                    </a:cubicBezTo>
                    <a:cubicBezTo>
                      <a:pt x="143" y="41"/>
                      <a:pt x="142" y="38"/>
                      <a:pt x="143" y="38"/>
                    </a:cubicBezTo>
                    <a:cubicBezTo>
                      <a:pt x="143" y="38"/>
                      <a:pt x="144" y="39"/>
                      <a:pt x="144" y="39"/>
                    </a:cubicBezTo>
                    <a:cubicBezTo>
                      <a:pt x="143" y="38"/>
                      <a:pt x="144" y="38"/>
                      <a:pt x="144" y="37"/>
                    </a:cubicBezTo>
                    <a:cubicBezTo>
                      <a:pt x="146" y="39"/>
                      <a:pt x="146" y="39"/>
                      <a:pt x="146" y="39"/>
                    </a:cubicBezTo>
                    <a:cubicBezTo>
                      <a:pt x="149" y="37"/>
                      <a:pt x="152" y="36"/>
                      <a:pt x="154" y="33"/>
                    </a:cubicBezTo>
                    <a:cubicBezTo>
                      <a:pt x="156" y="35"/>
                      <a:pt x="154" y="35"/>
                      <a:pt x="155" y="36"/>
                    </a:cubicBezTo>
                    <a:cubicBezTo>
                      <a:pt x="154" y="34"/>
                      <a:pt x="155" y="35"/>
                      <a:pt x="156" y="34"/>
                    </a:cubicBezTo>
                    <a:cubicBezTo>
                      <a:pt x="156" y="34"/>
                      <a:pt x="156" y="34"/>
                      <a:pt x="156" y="34"/>
                    </a:cubicBezTo>
                    <a:cubicBezTo>
                      <a:pt x="156" y="34"/>
                      <a:pt x="157" y="35"/>
                      <a:pt x="157" y="34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2"/>
                      <a:pt x="159" y="36"/>
                      <a:pt x="158" y="33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8" y="32"/>
                      <a:pt x="160" y="35"/>
                      <a:pt x="160" y="33"/>
                    </a:cubicBezTo>
                    <a:cubicBezTo>
                      <a:pt x="160" y="33"/>
                      <a:pt x="160" y="33"/>
                      <a:pt x="160" y="33"/>
                    </a:cubicBezTo>
                    <a:cubicBezTo>
                      <a:pt x="161" y="34"/>
                      <a:pt x="160" y="30"/>
                      <a:pt x="161" y="32"/>
                    </a:cubicBezTo>
                    <a:cubicBezTo>
                      <a:pt x="162" y="31"/>
                      <a:pt x="162" y="30"/>
                      <a:pt x="161" y="28"/>
                    </a:cubicBezTo>
                    <a:cubicBezTo>
                      <a:pt x="162" y="30"/>
                      <a:pt x="162" y="30"/>
                      <a:pt x="162" y="30"/>
                    </a:cubicBezTo>
                    <a:cubicBezTo>
                      <a:pt x="164" y="28"/>
                      <a:pt x="167" y="27"/>
                      <a:pt x="167" y="24"/>
                    </a:cubicBezTo>
                    <a:cubicBezTo>
                      <a:pt x="168" y="25"/>
                      <a:pt x="168" y="25"/>
                      <a:pt x="168" y="25"/>
                    </a:cubicBezTo>
                    <a:cubicBezTo>
                      <a:pt x="167" y="22"/>
                      <a:pt x="171" y="25"/>
                      <a:pt x="170" y="21"/>
                    </a:cubicBezTo>
                    <a:cubicBezTo>
                      <a:pt x="169" y="19"/>
                      <a:pt x="169" y="19"/>
                      <a:pt x="169" y="19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0" y="20"/>
                      <a:pt x="172" y="20"/>
                      <a:pt x="171" y="19"/>
                    </a:cubicBezTo>
                    <a:cubicBezTo>
                      <a:pt x="171" y="19"/>
                      <a:pt x="171" y="19"/>
                      <a:pt x="172" y="20"/>
                    </a:cubicBezTo>
                    <a:cubicBezTo>
                      <a:pt x="172" y="20"/>
                      <a:pt x="171" y="17"/>
                      <a:pt x="172" y="17"/>
                    </a:cubicBezTo>
                    <a:cubicBezTo>
                      <a:pt x="173" y="18"/>
                      <a:pt x="173" y="18"/>
                      <a:pt x="173" y="18"/>
                    </a:cubicBezTo>
                    <a:cubicBezTo>
                      <a:pt x="177" y="19"/>
                      <a:pt x="182" y="18"/>
                      <a:pt x="181" y="13"/>
                    </a:cubicBezTo>
                    <a:cubicBezTo>
                      <a:pt x="181" y="12"/>
                      <a:pt x="183" y="14"/>
                      <a:pt x="183" y="14"/>
                    </a:cubicBezTo>
                    <a:cubicBezTo>
                      <a:pt x="182" y="10"/>
                      <a:pt x="188" y="11"/>
                      <a:pt x="186" y="6"/>
                    </a:cubicBezTo>
                    <a:cubicBezTo>
                      <a:pt x="186" y="4"/>
                      <a:pt x="182" y="0"/>
                      <a:pt x="182" y="0"/>
                    </a:cubicBezTo>
                    <a:cubicBezTo>
                      <a:pt x="180" y="4"/>
                      <a:pt x="176" y="5"/>
                      <a:pt x="171" y="6"/>
                    </a:cubicBezTo>
                    <a:cubicBezTo>
                      <a:pt x="171" y="7"/>
                      <a:pt x="170" y="9"/>
                      <a:pt x="169" y="9"/>
                    </a:cubicBezTo>
                    <a:cubicBezTo>
                      <a:pt x="165" y="12"/>
                      <a:pt x="158" y="11"/>
                      <a:pt x="154" y="16"/>
                    </a:cubicBezTo>
                    <a:cubicBezTo>
                      <a:pt x="155" y="16"/>
                      <a:pt x="155" y="18"/>
                      <a:pt x="155" y="1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55" y="19"/>
                      <a:pt x="155" y="19"/>
                      <a:pt x="155" y="19"/>
                    </a:cubicBezTo>
                    <a:cubicBezTo>
                      <a:pt x="155" y="19"/>
                      <a:pt x="154" y="18"/>
                      <a:pt x="154" y="17"/>
                    </a:cubicBezTo>
                    <a:cubicBezTo>
                      <a:pt x="153" y="19"/>
                      <a:pt x="151" y="20"/>
                      <a:pt x="149" y="20"/>
                    </a:cubicBezTo>
                    <a:cubicBezTo>
                      <a:pt x="150" y="22"/>
                      <a:pt x="148" y="21"/>
                      <a:pt x="149" y="23"/>
                    </a:cubicBezTo>
                    <a:cubicBezTo>
                      <a:pt x="148" y="22"/>
                      <a:pt x="148" y="22"/>
                      <a:pt x="148" y="22"/>
                    </a:cubicBezTo>
                    <a:cubicBezTo>
                      <a:pt x="147" y="24"/>
                      <a:pt x="147" y="24"/>
                      <a:pt x="145" y="22"/>
                    </a:cubicBezTo>
                    <a:cubicBezTo>
                      <a:pt x="139" y="23"/>
                      <a:pt x="134" y="27"/>
                      <a:pt x="128" y="28"/>
                    </a:cubicBezTo>
                    <a:cubicBezTo>
                      <a:pt x="123" y="30"/>
                      <a:pt x="118" y="35"/>
                      <a:pt x="112" y="37"/>
                    </a:cubicBezTo>
                    <a:cubicBezTo>
                      <a:pt x="112" y="40"/>
                      <a:pt x="110" y="39"/>
                      <a:pt x="110" y="42"/>
                    </a:cubicBezTo>
                    <a:cubicBezTo>
                      <a:pt x="110" y="41"/>
                      <a:pt x="110" y="41"/>
                      <a:pt x="110" y="41"/>
                    </a:cubicBezTo>
                    <a:cubicBezTo>
                      <a:pt x="109" y="43"/>
                      <a:pt x="109" y="41"/>
                      <a:pt x="107" y="40"/>
                    </a:cubicBezTo>
                    <a:cubicBezTo>
                      <a:pt x="107" y="42"/>
                      <a:pt x="107" y="41"/>
                      <a:pt x="107" y="43"/>
                    </a:cubicBezTo>
                    <a:cubicBezTo>
                      <a:pt x="107" y="45"/>
                      <a:pt x="106" y="40"/>
                      <a:pt x="106" y="41"/>
                    </a:cubicBezTo>
                    <a:cubicBezTo>
                      <a:pt x="105" y="41"/>
                      <a:pt x="106" y="42"/>
                      <a:pt x="106" y="42"/>
                    </a:cubicBezTo>
                    <a:cubicBezTo>
                      <a:pt x="105" y="45"/>
                      <a:pt x="106" y="41"/>
                      <a:pt x="103" y="39"/>
                    </a:cubicBezTo>
                    <a:cubicBezTo>
                      <a:pt x="101" y="41"/>
                      <a:pt x="98" y="44"/>
                      <a:pt x="95" y="43"/>
                    </a:cubicBezTo>
                    <a:cubicBezTo>
                      <a:pt x="95" y="43"/>
                      <a:pt x="96" y="44"/>
                      <a:pt x="96" y="44"/>
                    </a:cubicBezTo>
                    <a:cubicBezTo>
                      <a:pt x="95" y="41"/>
                      <a:pt x="95" y="46"/>
                      <a:pt x="94" y="44"/>
                    </a:cubicBezTo>
                    <a:cubicBezTo>
                      <a:pt x="94" y="44"/>
                      <a:pt x="94" y="43"/>
                      <a:pt x="94" y="43"/>
                    </a:cubicBezTo>
                    <a:cubicBezTo>
                      <a:pt x="93" y="42"/>
                      <a:pt x="92" y="44"/>
                      <a:pt x="91" y="43"/>
                    </a:cubicBezTo>
                    <a:cubicBezTo>
                      <a:pt x="90" y="45"/>
                      <a:pt x="88" y="42"/>
                      <a:pt x="88" y="44"/>
                    </a:cubicBezTo>
                    <a:cubicBezTo>
                      <a:pt x="88" y="43"/>
                      <a:pt x="87" y="43"/>
                      <a:pt x="87" y="43"/>
                    </a:cubicBezTo>
                    <a:cubicBezTo>
                      <a:pt x="87" y="47"/>
                      <a:pt x="84" y="42"/>
                      <a:pt x="84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1" y="45"/>
                      <a:pt x="77" y="45"/>
                      <a:pt x="75" y="47"/>
                    </a:cubicBezTo>
                    <a:cubicBezTo>
                      <a:pt x="73" y="47"/>
                      <a:pt x="70" y="44"/>
                      <a:pt x="69" y="46"/>
                    </a:cubicBezTo>
                    <a:cubicBezTo>
                      <a:pt x="69" y="48"/>
                      <a:pt x="69" y="48"/>
                      <a:pt x="69" y="48"/>
                    </a:cubicBezTo>
                    <a:cubicBezTo>
                      <a:pt x="68" y="48"/>
                      <a:pt x="69" y="47"/>
                      <a:pt x="68" y="46"/>
                    </a:cubicBezTo>
                    <a:cubicBezTo>
                      <a:pt x="68" y="48"/>
                      <a:pt x="66" y="47"/>
                      <a:pt x="65" y="47"/>
                    </a:cubicBezTo>
                    <a:cubicBezTo>
                      <a:pt x="65" y="47"/>
                      <a:pt x="65" y="48"/>
                      <a:pt x="65" y="49"/>
                    </a:cubicBezTo>
                    <a:cubicBezTo>
                      <a:pt x="63" y="46"/>
                      <a:pt x="62" y="50"/>
                      <a:pt x="60" y="48"/>
                    </a:cubicBezTo>
                    <a:cubicBezTo>
                      <a:pt x="61" y="51"/>
                      <a:pt x="60" y="50"/>
                      <a:pt x="59" y="51"/>
                    </a:cubicBezTo>
                    <a:cubicBezTo>
                      <a:pt x="59" y="51"/>
                      <a:pt x="59" y="50"/>
                      <a:pt x="59" y="49"/>
                    </a:cubicBezTo>
                    <a:cubicBezTo>
                      <a:pt x="58" y="50"/>
                      <a:pt x="57" y="50"/>
                      <a:pt x="56" y="49"/>
                    </a:cubicBezTo>
                    <a:cubicBezTo>
                      <a:pt x="56" y="49"/>
                      <a:pt x="56" y="51"/>
                      <a:pt x="55" y="51"/>
                    </a:cubicBezTo>
                    <a:cubicBezTo>
                      <a:pt x="54" y="49"/>
                      <a:pt x="54" y="51"/>
                      <a:pt x="53" y="50"/>
                    </a:cubicBezTo>
                    <a:cubicBezTo>
                      <a:pt x="54" y="52"/>
                      <a:pt x="52" y="54"/>
                      <a:pt x="52" y="53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52"/>
                      <a:pt x="47" y="49"/>
                      <a:pt x="44" y="52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42" y="53"/>
                      <a:pt x="39" y="51"/>
                      <a:pt x="37" y="54"/>
                    </a:cubicBezTo>
                    <a:cubicBezTo>
                      <a:pt x="36" y="53"/>
                      <a:pt x="35" y="52"/>
                      <a:pt x="35" y="52"/>
                    </a:cubicBezTo>
                    <a:cubicBezTo>
                      <a:pt x="34" y="53"/>
                      <a:pt x="33" y="53"/>
                      <a:pt x="32" y="55"/>
                    </a:cubicBezTo>
                    <a:cubicBezTo>
                      <a:pt x="32" y="56"/>
                      <a:pt x="32" y="54"/>
                      <a:pt x="32" y="54"/>
                    </a:cubicBezTo>
                    <a:cubicBezTo>
                      <a:pt x="31" y="53"/>
                      <a:pt x="30" y="51"/>
                      <a:pt x="29" y="53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8" y="53"/>
                      <a:pt x="27" y="55"/>
                      <a:pt x="26" y="53"/>
                    </a:cubicBezTo>
                    <a:cubicBezTo>
                      <a:pt x="25" y="54"/>
                      <a:pt x="24" y="55"/>
                      <a:pt x="25" y="56"/>
                    </a:cubicBezTo>
                    <a:cubicBezTo>
                      <a:pt x="24" y="56"/>
                      <a:pt x="25" y="54"/>
                      <a:pt x="24" y="55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3" y="52"/>
                      <a:pt x="21" y="53"/>
                      <a:pt x="19" y="53"/>
                    </a:cubicBezTo>
                    <a:cubicBezTo>
                      <a:pt x="19" y="51"/>
                      <a:pt x="17" y="53"/>
                      <a:pt x="16" y="51"/>
                    </a:cubicBezTo>
                    <a:cubicBezTo>
                      <a:pt x="15" y="52"/>
                      <a:pt x="15" y="50"/>
                      <a:pt x="13" y="53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3" y="51"/>
                      <a:pt x="12" y="51"/>
                      <a:pt x="11" y="49"/>
                    </a:cubicBezTo>
                    <a:cubicBezTo>
                      <a:pt x="11" y="49"/>
                      <a:pt x="10" y="50"/>
                      <a:pt x="9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9" y="50"/>
                      <a:pt x="7" y="51"/>
                      <a:pt x="6" y="52"/>
                    </a:cubicBezTo>
                    <a:cubicBezTo>
                      <a:pt x="6" y="51"/>
                      <a:pt x="6" y="52"/>
                      <a:pt x="6" y="51"/>
                    </a:cubicBezTo>
                    <a:cubicBezTo>
                      <a:pt x="7" y="51"/>
                      <a:pt x="8" y="50"/>
                      <a:pt x="9" y="48"/>
                    </a:cubicBezTo>
                    <a:cubicBezTo>
                      <a:pt x="9" y="48"/>
                      <a:pt x="6" y="50"/>
                      <a:pt x="7" y="48"/>
                    </a:cubicBezTo>
                    <a:cubicBezTo>
                      <a:pt x="7" y="47"/>
                      <a:pt x="7" y="47"/>
                      <a:pt x="5" y="49"/>
                    </a:cubicBezTo>
                    <a:cubicBezTo>
                      <a:pt x="6" y="48"/>
                      <a:pt x="6" y="48"/>
                      <a:pt x="7" y="47"/>
                    </a:cubicBezTo>
                    <a:cubicBezTo>
                      <a:pt x="6" y="47"/>
                      <a:pt x="6" y="47"/>
                      <a:pt x="5" y="47"/>
                    </a:cubicBezTo>
                    <a:cubicBezTo>
                      <a:pt x="6" y="47"/>
                      <a:pt x="5" y="47"/>
                      <a:pt x="5" y="48"/>
                    </a:cubicBezTo>
                    <a:cubicBezTo>
                      <a:pt x="4" y="48"/>
                      <a:pt x="4" y="48"/>
                      <a:pt x="2" y="49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2" y="50"/>
                      <a:pt x="1" y="50"/>
                      <a:pt x="2" y="49"/>
                    </a:cubicBezTo>
                    <a:cubicBezTo>
                      <a:pt x="3" y="48"/>
                      <a:pt x="4" y="48"/>
                      <a:pt x="5" y="47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9"/>
                      <a:pt x="1" y="49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1"/>
                      <a:pt x="1" y="52"/>
                      <a:pt x="2" y="52"/>
                    </a:cubicBezTo>
                    <a:cubicBezTo>
                      <a:pt x="3" y="51"/>
                      <a:pt x="3" y="51"/>
                      <a:pt x="3" y="51"/>
                    </a:cubicBezTo>
                    <a:cubicBezTo>
                      <a:pt x="4" y="51"/>
                      <a:pt x="5" y="50"/>
                      <a:pt x="5" y="52"/>
                    </a:cubicBezTo>
                    <a:cubicBezTo>
                      <a:pt x="4" y="52"/>
                      <a:pt x="4" y="53"/>
                      <a:pt x="3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5" y="52"/>
                      <a:pt x="4" y="55"/>
                      <a:pt x="5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02" name="Freeform 243"/>
              <p:cNvSpPr/>
              <p:nvPr/>
            </p:nvSpPr>
            <p:spPr bwMode="auto">
              <a:xfrm>
                <a:off x="4005" y="2851"/>
                <a:ext cx="2" cy="5"/>
              </a:xfrm>
              <a:custGeom>
                <a:avLst/>
                <a:gdLst>
                  <a:gd name="T0" fmla="*/ 2 w 2"/>
                  <a:gd name="T1" fmla="*/ 5 h 5"/>
                  <a:gd name="T2" fmla="*/ 2 w 2"/>
                  <a:gd name="T3" fmla="*/ 5 h 5"/>
                  <a:gd name="T4" fmla="*/ 0 w 2"/>
                  <a:gd name="T5" fmla="*/ 0 h 5"/>
                  <a:gd name="T6" fmla="*/ 2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5"/>
                    </a:moveTo>
                    <a:lnTo>
                      <a:pt x="2" y="5"/>
                    </a:lnTo>
                    <a:lnTo>
                      <a:pt x="0" y="0"/>
                    </a:lnTo>
                    <a:lnTo>
                      <a:pt x="2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03" name="Freeform 244"/>
              <p:cNvSpPr/>
              <p:nvPr/>
            </p:nvSpPr>
            <p:spPr bwMode="auto">
              <a:xfrm>
                <a:off x="3980" y="286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04" name="Freeform 245"/>
              <p:cNvSpPr/>
              <p:nvPr/>
            </p:nvSpPr>
            <p:spPr bwMode="auto">
              <a:xfrm>
                <a:off x="3982" y="28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05" name="Freeform 246"/>
              <p:cNvSpPr/>
              <p:nvPr/>
            </p:nvSpPr>
            <p:spPr bwMode="auto">
              <a:xfrm>
                <a:off x="3748" y="2898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06" name="Freeform 247"/>
              <p:cNvSpPr/>
              <p:nvPr/>
            </p:nvSpPr>
            <p:spPr bwMode="auto">
              <a:xfrm>
                <a:off x="3980" y="2875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1" y="2"/>
                    </a:cubicBezTo>
                    <a:cubicBezTo>
                      <a:pt x="1" y="2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07" name="Freeform 248"/>
              <p:cNvSpPr/>
              <p:nvPr/>
            </p:nvSpPr>
            <p:spPr bwMode="auto">
              <a:xfrm>
                <a:off x="3757" y="2909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08" name="Freeform 249"/>
              <p:cNvSpPr/>
              <p:nvPr/>
            </p:nvSpPr>
            <p:spPr bwMode="auto">
              <a:xfrm>
                <a:off x="3776" y="291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09" name="Freeform 250"/>
              <p:cNvSpPr/>
              <p:nvPr/>
            </p:nvSpPr>
            <p:spPr bwMode="auto">
              <a:xfrm>
                <a:off x="3759" y="2904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10" name="Freeform 251"/>
              <p:cNvSpPr/>
              <p:nvPr/>
            </p:nvSpPr>
            <p:spPr bwMode="auto">
              <a:xfrm>
                <a:off x="3893" y="3080"/>
                <a:ext cx="4" cy="9"/>
              </a:xfrm>
              <a:custGeom>
                <a:avLst/>
                <a:gdLst>
                  <a:gd name="T0" fmla="*/ 2 w 2"/>
                  <a:gd name="T1" fmla="*/ 0 h 4"/>
                  <a:gd name="T2" fmla="*/ 1 w 2"/>
                  <a:gd name="T3" fmla="*/ 1 h 4"/>
                  <a:gd name="T4" fmla="*/ 1 w 2"/>
                  <a:gd name="T5" fmla="*/ 2 h 4"/>
                  <a:gd name="T6" fmla="*/ 0 w 2"/>
                  <a:gd name="T7" fmla="*/ 4 h 4"/>
                  <a:gd name="T8" fmla="*/ 2 w 2"/>
                  <a:gd name="T9" fmla="*/ 1 h 4"/>
                  <a:gd name="T10" fmla="*/ 2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1" y="3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11" name="Freeform 252"/>
              <p:cNvSpPr/>
              <p:nvPr/>
            </p:nvSpPr>
            <p:spPr bwMode="auto">
              <a:xfrm>
                <a:off x="3786" y="29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12" name="Freeform 253"/>
              <p:cNvSpPr/>
              <p:nvPr/>
            </p:nvSpPr>
            <p:spPr bwMode="auto">
              <a:xfrm>
                <a:off x="3952" y="306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13" name="Freeform 254"/>
              <p:cNvSpPr>
                <a:spLocks noEditPoints="1"/>
              </p:cNvSpPr>
              <p:nvPr/>
            </p:nvSpPr>
            <p:spPr bwMode="auto">
              <a:xfrm>
                <a:off x="3895" y="3015"/>
                <a:ext cx="152" cy="95"/>
              </a:xfrm>
              <a:custGeom>
                <a:avLst/>
                <a:gdLst>
                  <a:gd name="T0" fmla="*/ 54 w 72"/>
                  <a:gd name="T1" fmla="*/ 4 h 45"/>
                  <a:gd name="T2" fmla="*/ 55 w 72"/>
                  <a:gd name="T3" fmla="*/ 8 h 45"/>
                  <a:gd name="T4" fmla="*/ 44 w 72"/>
                  <a:gd name="T5" fmla="*/ 20 h 45"/>
                  <a:gd name="T6" fmla="*/ 38 w 72"/>
                  <a:gd name="T7" fmla="*/ 21 h 45"/>
                  <a:gd name="T8" fmla="*/ 35 w 72"/>
                  <a:gd name="T9" fmla="*/ 21 h 45"/>
                  <a:gd name="T10" fmla="*/ 30 w 72"/>
                  <a:gd name="T11" fmla="*/ 22 h 45"/>
                  <a:gd name="T12" fmla="*/ 27 w 72"/>
                  <a:gd name="T13" fmla="*/ 22 h 45"/>
                  <a:gd name="T14" fmla="*/ 21 w 72"/>
                  <a:gd name="T15" fmla="*/ 23 h 45"/>
                  <a:gd name="T16" fmla="*/ 16 w 72"/>
                  <a:gd name="T17" fmla="*/ 23 h 45"/>
                  <a:gd name="T18" fmla="*/ 11 w 72"/>
                  <a:gd name="T19" fmla="*/ 23 h 45"/>
                  <a:gd name="T20" fmla="*/ 9 w 72"/>
                  <a:gd name="T21" fmla="*/ 21 h 45"/>
                  <a:gd name="T22" fmla="*/ 8 w 72"/>
                  <a:gd name="T23" fmla="*/ 20 h 45"/>
                  <a:gd name="T24" fmla="*/ 7 w 72"/>
                  <a:gd name="T25" fmla="*/ 20 h 45"/>
                  <a:gd name="T26" fmla="*/ 4 w 72"/>
                  <a:gd name="T27" fmla="*/ 22 h 45"/>
                  <a:gd name="T28" fmla="*/ 2 w 72"/>
                  <a:gd name="T29" fmla="*/ 25 h 45"/>
                  <a:gd name="T30" fmla="*/ 2 w 72"/>
                  <a:gd name="T31" fmla="*/ 31 h 45"/>
                  <a:gd name="T32" fmla="*/ 8 w 72"/>
                  <a:gd name="T33" fmla="*/ 29 h 45"/>
                  <a:gd name="T34" fmla="*/ 4 w 72"/>
                  <a:gd name="T35" fmla="*/ 34 h 45"/>
                  <a:gd name="T36" fmla="*/ 3 w 72"/>
                  <a:gd name="T37" fmla="*/ 39 h 45"/>
                  <a:gd name="T38" fmla="*/ 8 w 72"/>
                  <a:gd name="T39" fmla="*/ 33 h 45"/>
                  <a:gd name="T40" fmla="*/ 6 w 72"/>
                  <a:gd name="T41" fmla="*/ 39 h 45"/>
                  <a:gd name="T42" fmla="*/ 7 w 72"/>
                  <a:gd name="T43" fmla="*/ 41 h 45"/>
                  <a:gd name="T44" fmla="*/ 8 w 72"/>
                  <a:gd name="T45" fmla="*/ 42 h 45"/>
                  <a:gd name="T46" fmla="*/ 9 w 72"/>
                  <a:gd name="T47" fmla="*/ 43 h 45"/>
                  <a:gd name="T48" fmla="*/ 12 w 72"/>
                  <a:gd name="T49" fmla="*/ 40 h 45"/>
                  <a:gd name="T50" fmla="*/ 13 w 72"/>
                  <a:gd name="T51" fmla="*/ 44 h 45"/>
                  <a:gd name="T52" fmla="*/ 15 w 72"/>
                  <a:gd name="T53" fmla="*/ 40 h 45"/>
                  <a:gd name="T54" fmla="*/ 16 w 72"/>
                  <a:gd name="T55" fmla="*/ 40 h 45"/>
                  <a:gd name="T56" fmla="*/ 17 w 72"/>
                  <a:gd name="T57" fmla="*/ 42 h 45"/>
                  <a:gd name="T58" fmla="*/ 23 w 72"/>
                  <a:gd name="T59" fmla="*/ 41 h 45"/>
                  <a:gd name="T60" fmla="*/ 24 w 72"/>
                  <a:gd name="T61" fmla="*/ 41 h 45"/>
                  <a:gd name="T62" fmla="*/ 28 w 72"/>
                  <a:gd name="T63" fmla="*/ 41 h 45"/>
                  <a:gd name="T64" fmla="*/ 31 w 72"/>
                  <a:gd name="T65" fmla="*/ 40 h 45"/>
                  <a:gd name="T66" fmla="*/ 33 w 72"/>
                  <a:gd name="T67" fmla="*/ 39 h 45"/>
                  <a:gd name="T68" fmla="*/ 34 w 72"/>
                  <a:gd name="T69" fmla="*/ 40 h 45"/>
                  <a:gd name="T70" fmla="*/ 34 w 72"/>
                  <a:gd name="T71" fmla="*/ 37 h 45"/>
                  <a:gd name="T72" fmla="*/ 37 w 72"/>
                  <a:gd name="T73" fmla="*/ 38 h 45"/>
                  <a:gd name="T74" fmla="*/ 41 w 72"/>
                  <a:gd name="T75" fmla="*/ 39 h 45"/>
                  <a:gd name="T76" fmla="*/ 43 w 72"/>
                  <a:gd name="T77" fmla="*/ 35 h 45"/>
                  <a:gd name="T78" fmla="*/ 46 w 72"/>
                  <a:gd name="T79" fmla="*/ 35 h 45"/>
                  <a:gd name="T80" fmla="*/ 47 w 72"/>
                  <a:gd name="T81" fmla="*/ 34 h 45"/>
                  <a:gd name="T82" fmla="*/ 49 w 72"/>
                  <a:gd name="T83" fmla="*/ 34 h 45"/>
                  <a:gd name="T84" fmla="*/ 50 w 72"/>
                  <a:gd name="T85" fmla="*/ 36 h 45"/>
                  <a:gd name="T86" fmla="*/ 51 w 72"/>
                  <a:gd name="T87" fmla="*/ 32 h 45"/>
                  <a:gd name="T88" fmla="*/ 52 w 72"/>
                  <a:gd name="T89" fmla="*/ 27 h 45"/>
                  <a:gd name="T90" fmla="*/ 54 w 72"/>
                  <a:gd name="T91" fmla="*/ 28 h 45"/>
                  <a:gd name="T92" fmla="*/ 54 w 72"/>
                  <a:gd name="T93" fmla="*/ 23 h 45"/>
                  <a:gd name="T94" fmla="*/ 58 w 72"/>
                  <a:gd name="T95" fmla="*/ 23 h 45"/>
                  <a:gd name="T96" fmla="*/ 59 w 72"/>
                  <a:gd name="T97" fmla="*/ 21 h 45"/>
                  <a:gd name="T98" fmla="*/ 61 w 72"/>
                  <a:gd name="T99" fmla="*/ 20 h 45"/>
                  <a:gd name="T100" fmla="*/ 65 w 72"/>
                  <a:gd name="T101" fmla="*/ 17 h 45"/>
                  <a:gd name="T102" fmla="*/ 65 w 72"/>
                  <a:gd name="T103" fmla="*/ 13 h 45"/>
                  <a:gd name="T104" fmla="*/ 67 w 72"/>
                  <a:gd name="T105" fmla="*/ 8 h 45"/>
                  <a:gd name="T106" fmla="*/ 61 w 72"/>
                  <a:gd name="T10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2" h="45">
                    <a:moveTo>
                      <a:pt x="68" y="4"/>
                    </a:moveTo>
                    <a:cubicBezTo>
                      <a:pt x="67" y="4"/>
                      <a:pt x="70" y="3"/>
                      <a:pt x="70" y="3"/>
                    </a:cubicBezTo>
                    <a:cubicBezTo>
                      <a:pt x="66" y="4"/>
                      <a:pt x="69" y="0"/>
                      <a:pt x="65" y="3"/>
                    </a:cubicBezTo>
                    <a:cubicBezTo>
                      <a:pt x="64" y="3"/>
                      <a:pt x="63" y="5"/>
                      <a:pt x="63" y="6"/>
                    </a:cubicBezTo>
                    <a:cubicBezTo>
                      <a:pt x="62" y="6"/>
                      <a:pt x="61" y="6"/>
                      <a:pt x="61" y="6"/>
                    </a:cubicBezTo>
                    <a:cubicBezTo>
                      <a:pt x="59" y="4"/>
                      <a:pt x="51" y="2"/>
                      <a:pt x="54" y="4"/>
                    </a:cubicBezTo>
                    <a:cubicBezTo>
                      <a:pt x="55" y="4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7" y="6"/>
                      <a:pt x="55" y="5"/>
                      <a:pt x="55" y="4"/>
                    </a:cubicBezTo>
                    <a:cubicBezTo>
                      <a:pt x="55" y="5"/>
                      <a:pt x="55" y="6"/>
                      <a:pt x="54" y="6"/>
                    </a:cubicBezTo>
                    <a:cubicBezTo>
                      <a:pt x="55" y="7"/>
                      <a:pt x="54" y="6"/>
                      <a:pt x="55" y="8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8"/>
                      <a:pt x="55" y="8"/>
                      <a:pt x="53" y="7"/>
                    </a:cubicBezTo>
                    <a:cubicBezTo>
                      <a:pt x="50" y="7"/>
                      <a:pt x="49" y="9"/>
                      <a:pt x="47" y="10"/>
                    </a:cubicBezTo>
                    <a:cubicBezTo>
                      <a:pt x="46" y="12"/>
                      <a:pt x="45" y="14"/>
                      <a:pt x="43" y="16"/>
                    </a:cubicBezTo>
                    <a:cubicBezTo>
                      <a:pt x="44" y="19"/>
                      <a:pt x="43" y="18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2"/>
                      <a:pt x="43" y="20"/>
                      <a:pt x="42" y="19"/>
                    </a:cubicBezTo>
                    <a:cubicBezTo>
                      <a:pt x="43" y="21"/>
                      <a:pt x="42" y="20"/>
                      <a:pt x="43" y="22"/>
                    </a:cubicBezTo>
                    <a:cubicBezTo>
                      <a:pt x="44" y="23"/>
                      <a:pt x="41" y="19"/>
                      <a:pt x="42" y="20"/>
                    </a:cubicBezTo>
                    <a:cubicBezTo>
                      <a:pt x="41" y="20"/>
                      <a:pt x="42" y="21"/>
                      <a:pt x="42" y="21"/>
                    </a:cubicBezTo>
                    <a:cubicBezTo>
                      <a:pt x="42" y="23"/>
                      <a:pt x="41" y="20"/>
                      <a:pt x="40" y="18"/>
                    </a:cubicBezTo>
                    <a:cubicBezTo>
                      <a:pt x="39" y="19"/>
                      <a:pt x="39" y="22"/>
                      <a:pt x="38" y="21"/>
                    </a:cubicBezTo>
                    <a:cubicBezTo>
                      <a:pt x="38" y="21"/>
                      <a:pt x="38" y="22"/>
                      <a:pt x="38" y="22"/>
                    </a:cubicBezTo>
                    <a:cubicBezTo>
                      <a:pt x="37" y="19"/>
                      <a:pt x="38" y="23"/>
                      <a:pt x="38" y="22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7" y="22"/>
                      <a:pt x="36" y="21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6" y="23"/>
                      <a:pt x="35" y="20"/>
                      <a:pt x="35" y="21"/>
                    </a:cubicBezTo>
                    <a:cubicBezTo>
                      <a:pt x="35" y="20"/>
                      <a:pt x="35" y="21"/>
                      <a:pt x="35" y="20"/>
                    </a:cubicBezTo>
                    <a:cubicBezTo>
                      <a:pt x="36" y="24"/>
                      <a:pt x="34" y="19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2" y="22"/>
                    </a:cubicBezTo>
                    <a:cubicBezTo>
                      <a:pt x="32" y="22"/>
                      <a:pt x="31" y="19"/>
                      <a:pt x="30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2"/>
                      <a:pt x="30" y="20"/>
                      <a:pt x="29" y="20"/>
                    </a:cubicBezTo>
                    <a:cubicBezTo>
                      <a:pt x="29" y="21"/>
                      <a:pt x="29" y="21"/>
                      <a:pt x="29" y="22"/>
                    </a:cubicBezTo>
                    <a:cubicBezTo>
                      <a:pt x="29" y="20"/>
                      <a:pt x="28" y="23"/>
                      <a:pt x="27" y="21"/>
                    </a:cubicBezTo>
                    <a:cubicBezTo>
                      <a:pt x="27" y="25"/>
                      <a:pt x="27" y="23"/>
                      <a:pt x="27" y="24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6" y="22"/>
                      <a:pt x="26" y="22"/>
                      <a:pt x="26" y="21"/>
                    </a:cubicBezTo>
                    <a:cubicBezTo>
                      <a:pt x="26" y="22"/>
                      <a:pt x="25" y="24"/>
                      <a:pt x="25" y="23"/>
                    </a:cubicBezTo>
                    <a:cubicBezTo>
                      <a:pt x="25" y="21"/>
                      <a:pt x="25" y="23"/>
                      <a:pt x="25" y="22"/>
                    </a:cubicBezTo>
                    <a:cubicBezTo>
                      <a:pt x="24" y="24"/>
                      <a:pt x="24" y="25"/>
                      <a:pt x="24" y="25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3"/>
                      <a:pt x="23" y="20"/>
                      <a:pt x="21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0" y="23"/>
                      <a:pt x="20" y="21"/>
                      <a:pt x="18" y="24"/>
                    </a:cubicBezTo>
                    <a:cubicBezTo>
                      <a:pt x="18" y="23"/>
                      <a:pt x="18" y="22"/>
                      <a:pt x="18" y="22"/>
                    </a:cubicBezTo>
                    <a:cubicBezTo>
                      <a:pt x="17" y="24"/>
                      <a:pt x="17" y="23"/>
                      <a:pt x="16" y="25"/>
                    </a:cubicBezTo>
                    <a:cubicBezTo>
                      <a:pt x="16" y="25"/>
                      <a:pt x="16" y="24"/>
                      <a:pt x="16" y="24"/>
                    </a:cubicBezTo>
                    <a:cubicBezTo>
                      <a:pt x="16" y="23"/>
                      <a:pt x="17" y="21"/>
                      <a:pt x="16" y="2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5" y="23"/>
                      <a:pt x="14" y="24"/>
                      <a:pt x="15" y="23"/>
                    </a:cubicBezTo>
                    <a:cubicBezTo>
                      <a:pt x="14" y="24"/>
                      <a:pt x="13" y="24"/>
                      <a:pt x="13" y="26"/>
                    </a:cubicBezTo>
                    <a:cubicBezTo>
                      <a:pt x="12" y="26"/>
                      <a:pt x="14" y="23"/>
                      <a:pt x="13" y="25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2"/>
                      <a:pt x="12" y="23"/>
                      <a:pt x="11" y="23"/>
                    </a:cubicBezTo>
                    <a:cubicBezTo>
                      <a:pt x="12" y="21"/>
                      <a:pt x="10" y="23"/>
                      <a:pt x="11" y="22"/>
                    </a:cubicBezTo>
                    <a:cubicBezTo>
                      <a:pt x="10" y="23"/>
                      <a:pt x="11" y="21"/>
                      <a:pt x="9" y="2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0"/>
                      <a:pt x="8" y="21"/>
                      <a:pt x="8" y="22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8" y="21"/>
                      <a:pt x="6" y="22"/>
                      <a:pt x="5" y="23"/>
                    </a:cubicBezTo>
                    <a:cubicBezTo>
                      <a:pt x="6" y="22"/>
                      <a:pt x="5" y="23"/>
                      <a:pt x="5" y="22"/>
                    </a:cubicBezTo>
                    <a:cubicBezTo>
                      <a:pt x="6" y="22"/>
                      <a:pt x="8" y="21"/>
                      <a:pt x="9" y="20"/>
                    </a:cubicBezTo>
                    <a:cubicBezTo>
                      <a:pt x="10" y="20"/>
                      <a:pt x="6" y="21"/>
                      <a:pt x="8" y="20"/>
                    </a:cubicBezTo>
                    <a:cubicBezTo>
                      <a:pt x="9" y="20"/>
                      <a:pt x="8" y="20"/>
                      <a:pt x="6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21"/>
                      <a:pt x="5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2" y="22"/>
                      <a:pt x="3" y="21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0"/>
                      <a:pt x="3" y="21"/>
                      <a:pt x="2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2"/>
                      <a:pt x="1" y="23"/>
                      <a:pt x="2" y="23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21"/>
                      <a:pt x="4" y="22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4" y="23"/>
                      <a:pt x="2" y="25"/>
                      <a:pt x="3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4" y="24"/>
                      <a:pt x="4" y="24"/>
                    </a:cubicBezTo>
                    <a:cubicBezTo>
                      <a:pt x="4" y="24"/>
                      <a:pt x="1" y="26"/>
                      <a:pt x="1" y="27"/>
                    </a:cubicBezTo>
                    <a:cubicBezTo>
                      <a:pt x="1" y="27"/>
                      <a:pt x="3" y="26"/>
                      <a:pt x="2" y="28"/>
                    </a:cubicBezTo>
                    <a:cubicBezTo>
                      <a:pt x="2" y="28"/>
                      <a:pt x="4" y="28"/>
                      <a:pt x="5" y="27"/>
                    </a:cubicBezTo>
                    <a:cubicBezTo>
                      <a:pt x="5" y="28"/>
                      <a:pt x="3" y="29"/>
                      <a:pt x="4" y="29"/>
                    </a:cubicBezTo>
                    <a:cubicBezTo>
                      <a:pt x="3" y="29"/>
                      <a:pt x="2" y="30"/>
                      <a:pt x="2" y="31"/>
                    </a:cubicBezTo>
                    <a:cubicBezTo>
                      <a:pt x="3" y="30"/>
                      <a:pt x="2" y="32"/>
                      <a:pt x="4" y="30"/>
                    </a:cubicBezTo>
                    <a:cubicBezTo>
                      <a:pt x="4" y="30"/>
                      <a:pt x="4" y="31"/>
                      <a:pt x="5" y="31"/>
                    </a:cubicBezTo>
                    <a:cubicBezTo>
                      <a:pt x="4" y="31"/>
                      <a:pt x="3" y="33"/>
                      <a:pt x="3" y="33"/>
                    </a:cubicBezTo>
                    <a:cubicBezTo>
                      <a:pt x="4" y="32"/>
                      <a:pt x="5" y="32"/>
                      <a:pt x="5" y="32"/>
                    </a:cubicBezTo>
                    <a:cubicBezTo>
                      <a:pt x="6" y="31"/>
                      <a:pt x="6" y="31"/>
                      <a:pt x="7" y="29"/>
                    </a:cubicBezTo>
                    <a:cubicBezTo>
                      <a:pt x="7" y="29"/>
                      <a:pt x="8" y="28"/>
                      <a:pt x="8" y="29"/>
                    </a:cubicBezTo>
                    <a:cubicBezTo>
                      <a:pt x="7" y="30"/>
                      <a:pt x="5" y="32"/>
                      <a:pt x="6" y="33"/>
                    </a:cubicBezTo>
                    <a:cubicBezTo>
                      <a:pt x="4" y="35"/>
                      <a:pt x="5" y="32"/>
                      <a:pt x="4" y="34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0" y="36"/>
                      <a:pt x="2" y="35"/>
                      <a:pt x="1" y="37"/>
                    </a:cubicBezTo>
                    <a:cubicBezTo>
                      <a:pt x="1" y="37"/>
                      <a:pt x="2" y="36"/>
                      <a:pt x="3" y="36"/>
                    </a:cubicBezTo>
                    <a:cubicBezTo>
                      <a:pt x="4" y="35"/>
                      <a:pt x="4" y="35"/>
                      <a:pt x="4" y="34"/>
                    </a:cubicBezTo>
                    <a:cubicBezTo>
                      <a:pt x="6" y="32"/>
                      <a:pt x="4" y="36"/>
                      <a:pt x="4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4" y="36"/>
                      <a:pt x="4" y="36"/>
                    </a:cubicBezTo>
                    <a:cubicBezTo>
                      <a:pt x="3" y="39"/>
                      <a:pt x="4" y="36"/>
                      <a:pt x="3" y="38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1"/>
                      <a:pt x="3" y="38"/>
                      <a:pt x="3" y="39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4" y="38"/>
                      <a:pt x="5" y="37"/>
                      <a:pt x="4" y="37"/>
                    </a:cubicBezTo>
                    <a:cubicBezTo>
                      <a:pt x="6" y="34"/>
                      <a:pt x="5" y="37"/>
                      <a:pt x="6" y="36"/>
                    </a:cubicBezTo>
                    <a:cubicBezTo>
                      <a:pt x="7" y="35"/>
                      <a:pt x="5" y="36"/>
                      <a:pt x="6" y="35"/>
                    </a:cubicBezTo>
                    <a:cubicBezTo>
                      <a:pt x="7" y="33"/>
                      <a:pt x="7" y="34"/>
                      <a:pt x="8" y="33"/>
                    </a:cubicBezTo>
                    <a:cubicBezTo>
                      <a:pt x="8" y="34"/>
                      <a:pt x="7" y="35"/>
                      <a:pt x="6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5" y="37"/>
                      <a:pt x="5" y="39"/>
                      <a:pt x="4" y="40"/>
                    </a:cubicBezTo>
                    <a:cubicBezTo>
                      <a:pt x="4" y="41"/>
                      <a:pt x="5" y="38"/>
                      <a:pt x="5" y="39"/>
                    </a:cubicBezTo>
                    <a:cubicBezTo>
                      <a:pt x="5" y="39"/>
                      <a:pt x="6" y="37"/>
                      <a:pt x="6" y="37"/>
                    </a:cubicBezTo>
                    <a:cubicBezTo>
                      <a:pt x="9" y="33"/>
                      <a:pt x="5" y="40"/>
                      <a:pt x="6" y="39"/>
                    </a:cubicBezTo>
                    <a:cubicBezTo>
                      <a:pt x="7" y="37"/>
                      <a:pt x="9" y="36"/>
                      <a:pt x="10" y="33"/>
                    </a:cubicBezTo>
                    <a:cubicBezTo>
                      <a:pt x="10" y="32"/>
                      <a:pt x="11" y="32"/>
                      <a:pt x="11" y="32"/>
                    </a:cubicBezTo>
                    <a:cubicBezTo>
                      <a:pt x="10" y="34"/>
                      <a:pt x="10" y="34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7" y="39"/>
                      <a:pt x="7" y="40"/>
                      <a:pt x="7" y="41"/>
                    </a:cubicBezTo>
                    <a:cubicBezTo>
                      <a:pt x="8" y="41"/>
                      <a:pt x="8" y="40"/>
                      <a:pt x="8" y="39"/>
                    </a:cubicBezTo>
                    <a:cubicBezTo>
                      <a:pt x="8" y="40"/>
                      <a:pt x="7" y="41"/>
                      <a:pt x="8" y="41"/>
                    </a:cubicBezTo>
                    <a:cubicBezTo>
                      <a:pt x="8" y="40"/>
                      <a:pt x="9" y="38"/>
                      <a:pt x="9" y="38"/>
                    </a:cubicBezTo>
                    <a:cubicBezTo>
                      <a:pt x="10" y="38"/>
                      <a:pt x="9" y="40"/>
                      <a:pt x="9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8" y="43"/>
                      <a:pt x="8" y="42"/>
                    </a:cubicBezTo>
                    <a:cubicBezTo>
                      <a:pt x="9" y="41"/>
                      <a:pt x="9" y="40"/>
                      <a:pt x="10" y="38"/>
                    </a:cubicBezTo>
                    <a:cubicBezTo>
                      <a:pt x="11" y="38"/>
                      <a:pt x="10" y="40"/>
                      <a:pt x="10" y="3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0" y="40"/>
                      <a:pt x="8" y="43"/>
                      <a:pt x="9" y="43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2"/>
                      <a:pt x="11" y="40"/>
                      <a:pt x="11" y="42"/>
                    </a:cubicBezTo>
                    <a:cubicBezTo>
                      <a:pt x="12" y="40"/>
                      <a:pt x="11" y="42"/>
                      <a:pt x="11" y="41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1" y="42"/>
                      <a:pt x="12" y="39"/>
                      <a:pt x="12" y="40"/>
                    </a:cubicBezTo>
                    <a:cubicBezTo>
                      <a:pt x="12" y="41"/>
                      <a:pt x="12" y="41"/>
                      <a:pt x="12" y="42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2" y="43"/>
                      <a:pt x="13" y="39"/>
                      <a:pt x="13" y="41"/>
                    </a:cubicBezTo>
                    <a:cubicBezTo>
                      <a:pt x="13" y="42"/>
                      <a:pt x="12" y="43"/>
                      <a:pt x="12" y="43"/>
                    </a:cubicBezTo>
                    <a:cubicBezTo>
                      <a:pt x="13" y="41"/>
                      <a:pt x="14" y="40"/>
                      <a:pt x="14" y="39"/>
                    </a:cubicBezTo>
                    <a:cubicBezTo>
                      <a:pt x="14" y="40"/>
                      <a:pt x="13" y="42"/>
                      <a:pt x="13" y="44"/>
                    </a:cubicBezTo>
                    <a:cubicBezTo>
                      <a:pt x="14" y="42"/>
                      <a:pt x="13" y="45"/>
                      <a:pt x="14" y="43"/>
                    </a:cubicBezTo>
                    <a:cubicBezTo>
                      <a:pt x="14" y="42"/>
                      <a:pt x="14" y="41"/>
                      <a:pt x="15" y="40"/>
                    </a:cubicBezTo>
                    <a:cubicBezTo>
                      <a:pt x="15" y="40"/>
                      <a:pt x="14" y="41"/>
                      <a:pt x="14" y="42"/>
                    </a:cubicBezTo>
                    <a:cubicBezTo>
                      <a:pt x="14" y="42"/>
                      <a:pt x="15" y="40"/>
                      <a:pt x="15" y="39"/>
                    </a:cubicBezTo>
                    <a:cubicBezTo>
                      <a:pt x="15" y="39"/>
                      <a:pt x="16" y="37"/>
                      <a:pt x="16" y="39"/>
                    </a:cubicBezTo>
                    <a:cubicBezTo>
                      <a:pt x="16" y="40"/>
                      <a:pt x="15" y="39"/>
                      <a:pt x="15" y="40"/>
                    </a:cubicBezTo>
                    <a:cubicBezTo>
                      <a:pt x="16" y="41"/>
                      <a:pt x="17" y="37"/>
                      <a:pt x="17" y="36"/>
                    </a:cubicBezTo>
                    <a:cubicBezTo>
                      <a:pt x="17" y="35"/>
                      <a:pt x="18" y="32"/>
                      <a:pt x="19" y="31"/>
                    </a:cubicBezTo>
                    <a:cubicBezTo>
                      <a:pt x="19" y="32"/>
                      <a:pt x="18" y="32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7"/>
                      <a:pt x="16" y="39"/>
                      <a:pt x="16" y="41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1"/>
                      <a:pt x="16" y="43"/>
                      <a:pt x="16" y="42"/>
                    </a:cubicBezTo>
                    <a:cubicBezTo>
                      <a:pt x="17" y="41"/>
                      <a:pt x="16" y="43"/>
                      <a:pt x="16" y="41"/>
                    </a:cubicBezTo>
                    <a:cubicBezTo>
                      <a:pt x="17" y="41"/>
                      <a:pt x="18" y="38"/>
                      <a:pt x="18" y="39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7" y="43"/>
                      <a:pt x="17" y="41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8" y="43"/>
                      <a:pt x="19" y="43"/>
                      <a:pt x="21" y="39"/>
                    </a:cubicBezTo>
                    <a:cubicBezTo>
                      <a:pt x="21" y="41"/>
                      <a:pt x="21" y="41"/>
                      <a:pt x="21" y="42"/>
                    </a:cubicBezTo>
                    <a:cubicBezTo>
                      <a:pt x="21" y="42"/>
                      <a:pt x="22" y="41"/>
                      <a:pt x="22" y="4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2" y="44"/>
                      <a:pt x="23" y="42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3" y="44"/>
                      <a:pt x="23" y="41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0"/>
                      <a:pt x="24" y="41"/>
                      <a:pt x="24" y="43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3"/>
                      <a:pt x="25" y="43"/>
                      <a:pt x="26" y="42"/>
                    </a:cubicBezTo>
                    <a:cubicBezTo>
                      <a:pt x="25" y="42"/>
                      <a:pt x="25" y="41"/>
                      <a:pt x="26" y="39"/>
                    </a:cubicBezTo>
                    <a:cubicBezTo>
                      <a:pt x="26" y="37"/>
                      <a:pt x="26" y="40"/>
                      <a:pt x="26" y="39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6" y="44"/>
                      <a:pt x="27" y="42"/>
                      <a:pt x="28" y="42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3"/>
                      <a:pt x="29" y="41"/>
                      <a:pt x="30" y="42"/>
                    </a:cubicBezTo>
                    <a:cubicBezTo>
                      <a:pt x="30" y="41"/>
                      <a:pt x="30" y="38"/>
                      <a:pt x="30" y="38"/>
                    </a:cubicBezTo>
                    <a:cubicBezTo>
                      <a:pt x="30" y="36"/>
                      <a:pt x="30" y="41"/>
                      <a:pt x="30" y="42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0"/>
                      <a:pt x="31" y="39"/>
                      <a:pt x="31" y="40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2" y="42"/>
                      <a:pt x="32" y="42"/>
                    </a:cubicBezTo>
                    <a:cubicBezTo>
                      <a:pt x="32" y="40"/>
                      <a:pt x="33" y="41"/>
                      <a:pt x="33" y="39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2"/>
                      <a:pt x="33" y="40"/>
                      <a:pt x="33" y="39"/>
                    </a:cubicBezTo>
                    <a:cubicBezTo>
                      <a:pt x="33" y="38"/>
                      <a:pt x="33" y="39"/>
                      <a:pt x="33" y="40"/>
                    </a:cubicBezTo>
                    <a:cubicBezTo>
                      <a:pt x="33" y="41"/>
                      <a:pt x="33" y="40"/>
                      <a:pt x="33" y="40"/>
                    </a:cubicBezTo>
                    <a:cubicBezTo>
                      <a:pt x="33" y="41"/>
                      <a:pt x="33" y="40"/>
                      <a:pt x="33" y="41"/>
                    </a:cubicBezTo>
                    <a:cubicBezTo>
                      <a:pt x="33" y="41"/>
                      <a:pt x="33" y="39"/>
                      <a:pt x="34" y="40"/>
                    </a:cubicBezTo>
                    <a:cubicBezTo>
                      <a:pt x="34" y="40"/>
                      <a:pt x="34" y="40"/>
                      <a:pt x="34" y="41"/>
                    </a:cubicBezTo>
                    <a:cubicBezTo>
                      <a:pt x="34" y="40"/>
                      <a:pt x="34" y="40"/>
                      <a:pt x="35" y="40"/>
                    </a:cubicBezTo>
                    <a:cubicBezTo>
                      <a:pt x="34" y="39"/>
                      <a:pt x="34" y="39"/>
                      <a:pt x="34" y="38"/>
                    </a:cubicBezTo>
                    <a:cubicBezTo>
                      <a:pt x="34" y="38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5" y="39"/>
                      <a:pt x="34" y="37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39"/>
                      <a:pt x="35" y="41"/>
                      <a:pt x="36" y="42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37" y="40"/>
                      <a:pt x="37" y="41"/>
                    </a:cubicBezTo>
                    <a:cubicBezTo>
                      <a:pt x="38" y="42"/>
                      <a:pt x="37" y="36"/>
                      <a:pt x="37" y="38"/>
                    </a:cubicBezTo>
                    <a:cubicBezTo>
                      <a:pt x="38" y="40"/>
                      <a:pt x="38" y="40"/>
                      <a:pt x="38" y="40"/>
                    </a:cubicBezTo>
                    <a:cubicBezTo>
                      <a:pt x="38" y="40"/>
                      <a:pt x="38" y="39"/>
                      <a:pt x="38" y="39"/>
                    </a:cubicBezTo>
                    <a:cubicBezTo>
                      <a:pt x="38" y="38"/>
                      <a:pt x="38" y="41"/>
                      <a:pt x="38" y="39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9" y="42"/>
                      <a:pt x="40" y="38"/>
                      <a:pt x="41" y="40"/>
                    </a:cubicBezTo>
                    <a:cubicBezTo>
                      <a:pt x="40" y="38"/>
                      <a:pt x="41" y="39"/>
                      <a:pt x="41" y="39"/>
                    </a:cubicBezTo>
                    <a:cubicBezTo>
                      <a:pt x="42" y="41"/>
                      <a:pt x="41" y="38"/>
                      <a:pt x="42" y="39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2" y="38"/>
                      <a:pt x="40" y="33"/>
                      <a:pt x="42" y="36"/>
                    </a:cubicBezTo>
                    <a:cubicBezTo>
                      <a:pt x="42" y="37"/>
                      <a:pt x="42" y="38"/>
                      <a:pt x="42" y="38"/>
                    </a:cubicBezTo>
                    <a:cubicBezTo>
                      <a:pt x="44" y="41"/>
                      <a:pt x="42" y="36"/>
                      <a:pt x="44" y="38"/>
                    </a:cubicBezTo>
                    <a:cubicBezTo>
                      <a:pt x="43" y="37"/>
                      <a:pt x="43" y="36"/>
                      <a:pt x="43" y="35"/>
                    </a:cubicBezTo>
                    <a:cubicBezTo>
                      <a:pt x="43" y="36"/>
                      <a:pt x="44" y="37"/>
                      <a:pt x="44" y="37"/>
                    </a:cubicBezTo>
                    <a:cubicBezTo>
                      <a:pt x="44" y="37"/>
                      <a:pt x="44" y="36"/>
                      <a:pt x="44" y="37"/>
                    </a:cubicBez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6"/>
                    </a:cubicBezTo>
                    <a:cubicBezTo>
                      <a:pt x="46" y="38"/>
                      <a:pt x="46" y="37"/>
                      <a:pt x="47" y="38"/>
                    </a:cubicBezTo>
                    <a:cubicBezTo>
                      <a:pt x="46" y="35"/>
                      <a:pt x="48" y="38"/>
                      <a:pt x="46" y="35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6" y="35"/>
                      <a:pt x="46" y="34"/>
                      <a:pt x="46" y="33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8" y="37"/>
                      <a:pt x="47" y="35"/>
                      <a:pt x="48" y="37"/>
                    </a:cubicBezTo>
                    <a:cubicBezTo>
                      <a:pt x="47" y="35"/>
                      <a:pt x="48" y="36"/>
                      <a:pt x="47" y="35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34"/>
                      <a:pt x="47" y="33"/>
                      <a:pt x="47" y="33"/>
                    </a:cubicBezTo>
                    <a:cubicBezTo>
                      <a:pt x="47" y="33"/>
                      <a:pt x="48" y="35"/>
                      <a:pt x="48" y="35"/>
                    </a:cubicBezTo>
                    <a:cubicBezTo>
                      <a:pt x="49" y="36"/>
                      <a:pt x="49" y="35"/>
                      <a:pt x="48" y="35"/>
                    </a:cubicBezTo>
                    <a:cubicBezTo>
                      <a:pt x="48" y="35"/>
                      <a:pt x="48" y="35"/>
                      <a:pt x="48" y="34"/>
                    </a:cubicBezTo>
                    <a:cubicBezTo>
                      <a:pt x="48" y="34"/>
                      <a:pt x="48" y="35"/>
                      <a:pt x="48" y="35"/>
                    </a:cubicBezTo>
                    <a:cubicBezTo>
                      <a:pt x="48" y="34"/>
                      <a:pt x="48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5"/>
                      <a:pt x="49" y="34"/>
                    </a:cubicBezTo>
                    <a:cubicBezTo>
                      <a:pt x="50" y="35"/>
                      <a:pt x="50" y="33"/>
                      <a:pt x="50" y="32"/>
                    </a:cubicBezTo>
                    <a:cubicBezTo>
                      <a:pt x="50" y="33"/>
                      <a:pt x="51" y="34"/>
                      <a:pt x="50" y="33"/>
                    </a:cubicBezTo>
                    <a:cubicBezTo>
                      <a:pt x="50" y="33"/>
                      <a:pt x="50" y="31"/>
                      <a:pt x="50" y="32"/>
                    </a:cubicBezTo>
                    <a:cubicBezTo>
                      <a:pt x="50" y="32"/>
                      <a:pt x="51" y="33"/>
                      <a:pt x="51" y="33"/>
                    </a:cubicBezTo>
                    <a:cubicBezTo>
                      <a:pt x="52" y="33"/>
                      <a:pt x="51" y="32"/>
                      <a:pt x="51" y="32"/>
                    </a:cubicBezTo>
                    <a:cubicBezTo>
                      <a:pt x="52" y="34"/>
                      <a:pt x="51" y="30"/>
                      <a:pt x="52" y="31"/>
                    </a:cubicBezTo>
                    <a:cubicBezTo>
                      <a:pt x="52" y="31"/>
                      <a:pt x="53" y="32"/>
                      <a:pt x="53" y="33"/>
                    </a:cubicBezTo>
                    <a:cubicBezTo>
                      <a:pt x="53" y="32"/>
                      <a:pt x="53" y="31"/>
                      <a:pt x="52" y="29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0"/>
                      <a:pt x="53" y="29"/>
                    </a:cubicBezTo>
                    <a:cubicBezTo>
                      <a:pt x="52" y="28"/>
                      <a:pt x="51" y="27"/>
                      <a:pt x="52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2" y="27"/>
                      <a:pt x="52" y="27"/>
                      <a:pt x="53" y="28"/>
                    </a:cubicBezTo>
                    <a:cubicBezTo>
                      <a:pt x="54" y="30"/>
                      <a:pt x="54" y="29"/>
                      <a:pt x="54" y="29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3" y="27"/>
                      <a:pt x="54" y="29"/>
                      <a:pt x="54" y="28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4" y="26"/>
                      <a:pt x="54" y="27"/>
                    </a:cubicBezTo>
                    <a:cubicBezTo>
                      <a:pt x="54" y="26"/>
                      <a:pt x="53" y="24"/>
                      <a:pt x="52" y="22"/>
                    </a:cubicBezTo>
                    <a:cubicBezTo>
                      <a:pt x="52" y="22"/>
                      <a:pt x="52" y="21"/>
                      <a:pt x="52" y="21"/>
                    </a:cubicBezTo>
                    <a:cubicBezTo>
                      <a:pt x="53" y="22"/>
                      <a:pt x="52" y="21"/>
                      <a:pt x="53" y="22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4" y="23"/>
                      <a:pt x="55" y="25"/>
                      <a:pt x="55" y="26"/>
                    </a:cubicBezTo>
                    <a:cubicBezTo>
                      <a:pt x="55" y="25"/>
                      <a:pt x="56" y="26"/>
                      <a:pt x="57" y="26"/>
                    </a:cubicBezTo>
                    <a:cubicBezTo>
                      <a:pt x="55" y="23"/>
                      <a:pt x="56" y="24"/>
                      <a:pt x="55" y="22"/>
                    </a:cubicBezTo>
                    <a:cubicBezTo>
                      <a:pt x="55" y="22"/>
                      <a:pt x="56" y="24"/>
                      <a:pt x="57" y="24"/>
                    </a:cubicBezTo>
                    <a:cubicBezTo>
                      <a:pt x="56" y="23"/>
                      <a:pt x="57" y="23"/>
                      <a:pt x="57" y="23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7" y="23"/>
                      <a:pt x="58" y="23"/>
                      <a:pt x="57" y="21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9" y="22"/>
                      <a:pt x="56" y="19"/>
                      <a:pt x="57" y="20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7" y="20"/>
                      <a:pt x="59" y="22"/>
                      <a:pt x="58" y="20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8" y="19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2"/>
                      <a:pt x="58" y="19"/>
                      <a:pt x="59" y="19"/>
                    </a:cubicBezTo>
                    <a:cubicBezTo>
                      <a:pt x="59" y="19"/>
                      <a:pt x="60" y="20"/>
                      <a:pt x="60" y="20"/>
                    </a:cubicBezTo>
                    <a:cubicBezTo>
                      <a:pt x="59" y="19"/>
                      <a:pt x="60" y="19"/>
                      <a:pt x="60" y="19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2" y="19"/>
                      <a:pt x="64" y="18"/>
                      <a:pt x="63" y="16"/>
                    </a:cubicBezTo>
                    <a:cubicBezTo>
                      <a:pt x="65" y="17"/>
                      <a:pt x="64" y="17"/>
                      <a:pt x="65" y="18"/>
                    </a:cubicBezTo>
                    <a:cubicBezTo>
                      <a:pt x="64" y="17"/>
                      <a:pt x="65" y="18"/>
                      <a:pt x="65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5" y="17"/>
                      <a:pt x="66" y="18"/>
                      <a:pt x="66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4" y="15"/>
                      <a:pt x="68" y="18"/>
                      <a:pt x="66" y="16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5" y="15"/>
                      <a:pt x="68" y="17"/>
                      <a:pt x="66" y="16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8" y="17"/>
                      <a:pt x="65" y="14"/>
                      <a:pt x="67" y="15"/>
                    </a:cubicBezTo>
                    <a:cubicBezTo>
                      <a:pt x="67" y="15"/>
                      <a:pt x="66" y="14"/>
                      <a:pt x="65" y="13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3"/>
                      <a:pt x="68" y="12"/>
                      <a:pt x="66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5" y="9"/>
                      <a:pt x="70" y="11"/>
                      <a:pt x="66" y="8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6" y="8"/>
                      <a:pt x="67" y="8"/>
                      <a:pt x="66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8"/>
                      <a:pt x="65" y="6"/>
                      <a:pt x="65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9" y="7"/>
                      <a:pt x="72" y="3"/>
                      <a:pt x="68" y="4"/>
                    </a:cubicBezTo>
                    <a:close/>
                    <a:moveTo>
                      <a:pt x="61" y="9"/>
                    </a:moveTo>
                    <a:cubicBezTo>
                      <a:pt x="60" y="9"/>
                      <a:pt x="61" y="7"/>
                      <a:pt x="62" y="6"/>
                    </a:cubicBezTo>
                    <a:cubicBezTo>
                      <a:pt x="62" y="8"/>
                      <a:pt x="61" y="9"/>
                      <a:pt x="61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14" name="Freeform 255"/>
              <p:cNvSpPr/>
              <p:nvPr/>
            </p:nvSpPr>
            <p:spPr bwMode="auto">
              <a:xfrm>
                <a:off x="4011" y="3063"/>
                <a:ext cx="5" cy="5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0 h 5"/>
                  <a:gd name="T4" fmla="*/ 2 w 5"/>
                  <a:gd name="T5" fmla="*/ 5 h 5"/>
                  <a:gd name="T6" fmla="*/ 5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lnTo>
                      <a:pt x="0" y="0"/>
                    </a:lnTo>
                    <a:lnTo>
                      <a:pt x="2" y="5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15" name="Freeform 256"/>
              <p:cNvSpPr/>
              <p:nvPr/>
            </p:nvSpPr>
            <p:spPr bwMode="auto">
              <a:xfrm>
                <a:off x="3912" y="310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16" name="Freeform 257"/>
              <p:cNvSpPr/>
              <p:nvPr/>
            </p:nvSpPr>
            <p:spPr bwMode="auto">
              <a:xfrm>
                <a:off x="3996" y="3089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17" name="Oval 258"/>
              <p:cNvSpPr>
                <a:spLocks noChangeArrowheads="1"/>
              </p:cNvSpPr>
              <p:nvPr/>
            </p:nvSpPr>
            <p:spPr bwMode="auto">
              <a:xfrm>
                <a:off x="3595" y="1825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18" name="Freeform 259"/>
              <p:cNvSpPr/>
              <p:nvPr/>
            </p:nvSpPr>
            <p:spPr bwMode="auto">
              <a:xfrm>
                <a:off x="3598" y="182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19" name="Freeform 260"/>
              <p:cNvSpPr/>
              <p:nvPr/>
            </p:nvSpPr>
            <p:spPr bwMode="auto">
              <a:xfrm>
                <a:off x="3918" y="28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20" name="Freeform 261"/>
              <p:cNvSpPr/>
              <p:nvPr/>
            </p:nvSpPr>
            <p:spPr bwMode="auto">
              <a:xfrm>
                <a:off x="3924" y="3038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2 w 2"/>
                  <a:gd name="T5" fmla="*/ 0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2" y="2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21" name="Freeform 262"/>
              <p:cNvSpPr/>
              <p:nvPr/>
            </p:nvSpPr>
            <p:spPr bwMode="auto">
              <a:xfrm>
                <a:off x="3986" y="3027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22" name="Freeform 263"/>
              <p:cNvSpPr/>
              <p:nvPr/>
            </p:nvSpPr>
            <p:spPr bwMode="auto">
              <a:xfrm>
                <a:off x="3899" y="309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23" name="Rectangle 264"/>
              <p:cNvSpPr>
                <a:spLocks noChangeArrowheads="1"/>
              </p:cNvSpPr>
              <p:nvPr/>
            </p:nvSpPr>
            <p:spPr bwMode="auto">
              <a:xfrm>
                <a:off x="4013" y="3004"/>
                <a:ext cx="1" cy="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24" name="Freeform 265"/>
              <p:cNvSpPr/>
              <p:nvPr/>
            </p:nvSpPr>
            <p:spPr bwMode="auto">
              <a:xfrm>
                <a:off x="3903" y="3055"/>
                <a:ext cx="6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25" name="Freeform 266"/>
              <p:cNvSpPr/>
              <p:nvPr/>
            </p:nvSpPr>
            <p:spPr bwMode="auto">
              <a:xfrm>
                <a:off x="3905" y="3055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26" name="Freeform 267"/>
              <p:cNvSpPr/>
              <p:nvPr/>
            </p:nvSpPr>
            <p:spPr bwMode="auto">
              <a:xfrm>
                <a:off x="3897" y="3085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27" name="Freeform 268"/>
              <p:cNvSpPr/>
              <p:nvPr/>
            </p:nvSpPr>
            <p:spPr bwMode="auto">
              <a:xfrm>
                <a:off x="3897" y="309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28" name="Freeform 269"/>
              <p:cNvSpPr/>
              <p:nvPr/>
            </p:nvSpPr>
            <p:spPr bwMode="auto">
              <a:xfrm>
                <a:off x="3984" y="3095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29" name="Freeform 270"/>
              <p:cNvSpPr/>
              <p:nvPr/>
            </p:nvSpPr>
            <p:spPr bwMode="auto">
              <a:xfrm>
                <a:off x="3600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30" name="Freeform 271"/>
              <p:cNvSpPr/>
              <p:nvPr/>
            </p:nvSpPr>
            <p:spPr bwMode="auto">
              <a:xfrm>
                <a:off x="3905" y="3100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31" name="Freeform 272"/>
              <p:cNvSpPr/>
              <p:nvPr/>
            </p:nvSpPr>
            <p:spPr bwMode="auto">
              <a:xfrm>
                <a:off x="4230" y="248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32" name="Freeform 273"/>
              <p:cNvSpPr/>
              <p:nvPr/>
            </p:nvSpPr>
            <p:spPr bwMode="auto">
              <a:xfrm>
                <a:off x="3895" y="3080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0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33" name="Freeform 274"/>
              <p:cNvSpPr/>
              <p:nvPr/>
            </p:nvSpPr>
            <p:spPr bwMode="auto">
              <a:xfrm>
                <a:off x="4007" y="30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34" name="Freeform 275"/>
              <p:cNvSpPr/>
              <p:nvPr/>
            </p:nvSpPr>
            <p:spPr bwMode="auto">
              <a:xfrm>
                <a:off x="3598" y="18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35" name="Freeform 276"/>
              <p:cNvSpPr/>
              <p:nvPr/>
            </p:nvSpPr>
            <p:spPr bwMode="auto">
              <a:xfrm>
                <a:off x="4005" y="307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36" name="Freeform 277"/>
              <p:cNvSpPr/>
              <p:nvPr/>
            </p:nvSpPr>
            <p:spPr bwMode="auto">
              <a:xfrm>
                <a:off x="4007" y="30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37" name="Freeform 278"/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38" name="Freeform 279"/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0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39" name="Freeform 280"/>
              <p:cNvSpPr/>
              <p:nvPr/>
            </p:nvSpPr>
            <p:spPr bwMode="auto">
              <a:xfrm>
                <a:off x="4009" y="308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40" name="Freeform 281"/>
              <p:cNvSpPr/>
              <p:nvPr/>
            </p:nvSpPr>
            <p:spPr bwMode="auto">
              <a:xfrm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41" name="Freeform 282"/>
              <p:cNvSpPr/>
              <p:nvPr/>
            </p:nvSpPr>
            <p:spPr bwMode="auto">
              <a:xfrm>
                <a:off x="3929" y="1870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1 w 2"/>
                  <a:gd name="T3" fmla="*/ 4 h 4"/>
                  <a:gd name="T4" fmla="*/ 2 w 2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0" y="1"/>
                      <a:pt x="1" y="4"/>
                    </a:cubicBezTo>
                    <a:cubicBezTo>
                      <a:pt x="1" y="0"/>
                      <a:pt x="2" y="4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42" name="Freeform 283"/>
              <p:cNvSpPr/>
              <p:nvPr/>
            </p:nvSpPr>
            <p:spPr bwMode="auto">
              <a:xfrm>
                <a:off x="3687" y="1579"/>
                <a:ext cx="4" cy="4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0 h 4"/>
                  <a:gd name="T4" fmla="*/ 0 w 4"/>
                  <a:gd name="T5" fmla="*/ 2 h 4"/>
                  <a:gd name="T6" fmla="*/ 0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43" name="Freeform 284"/>
              <p:cNvSpPr/>
              <p:nvPr/>
            </p:nvSpPr>
            <p:spPr bwMode="auto">
              <a:xfrm>
                <a:off x="4086" y="1583"/>
                <a:ext cx="8" cy="4"/>
              </a:xfrm>
              <a:custGeom>
                <a:avLst/>
                <a:gdLst>
                  <a:gd name="T0" fmla="*/ 2 w 4"/>
                  <a:gd name="T1" fmla="*/ 2 h 2"/>
                  <a:gd name="T2" fmla="*/ 1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2" y="2"/>
                      <a:pt x="3" y="1"/>
                      <a:pt x="1" y="0"/>
                    </a:cubicBezTo>
                    <a:cubicBezTo>
                      <a:pt x="4" y="2"/>
                      <a:pt x="0" y="1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44" name="Freeform 285"/>
              <p:cNvSpPr/>
              <p:nvPr/>
            </p:nvSpPr>
            <p:spPr bwMode="auto">
              <a:xfrm>
                <a:off x="3574" y="1912"/>
                <a:ext cx="2" cy="21"/>
              </a:xfrm>
              <a:custGeom>
                <a:avLst/>
                <a:gdLst>
                  <a:gd name="T0" fmla="*/ 0 w 1"/>
                  <a:gd name="T1" fmla="*/ 0 h 10"/>
                  <a:gd name="T2" fmla="*/ 1 w 1"/>
                  <a:gd name="T3" fmla="*/ 10 h 10"/>
                  <a:gd name="T4" fmla="*/ 0 w 1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0">
                    <a:moveTo>
                      <a:pt x="0" y="0"/>
                    </a:moveTo>
                    <a:cubicBezTo>
                      <a:pt x="0" y="4"/>
                      <a:pt x="0" y="10"/>
                      <a:pt x="1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45" name="Freeform 286"/>
              <p:cNvSpPr>
                <a:spLocks noEditPoints="1"/>
              </p:cNvSpPr>
              <p:nvPr/>
            </p:nvSpPr>
            <p:spPr bwMode="auto">
              <a:xfrm>
                <a:off x="3559" y="1774"/>
                <a:ext cx="77" cy="91"/>
              </a:xfrm>
              <a:custGeom>
                <a:avLst/>
                <a:gdLst>
                  <a:gd name="T0" fmla="*/ 32 w 36"/>
                  <a:gd name="T1" fmla="*/ 19 h 43"/>
                  <a:gd name="T2" fmla="*/ 27 w 36"/>
                  <a:gd name="T3" fmla="*/ 2 h 43"/>
                  <a:gd name="T4" fmla="*/ 8 w 36"/>
                  <a:gd name="T5" fmla="*/ 14 h 43"/>
                  <a:gd name="T6" fmla="*/ 16 w 36"/>
                  <a:gd name="T7" fmla="*/ 25 h 43"/>
                  <a:gd name="T8" fmla="*/ 16 w 36"/>
                  <a:gd name="T9" fmla="*/ 24 h 43"/>
                  <a:gd name="T10" fmla="*/ 17 w 36"/>
                  <a:gd name="T11" fmla="*/ 24 h 43"/>
                  <a:gd name="T12" fmla="*/ 17 w 36"/>
                  <a:gd name="T13" fmla="*/ 23 h 43"/>
                  <a:gd name="T14" fmla="*/ 17 w 36"/>
                  <a:gd name="T15" fmla="*/ 24 h 43"/>
                  <a:gd name="T16" fmla="*/ 19 w 36"/>
                  <a:gd name="T17" fmla="*/ 23 h 43"/>
                  <a:gd name="T18" fmla="*/ 18 w 36"/>
                  <a:gd name="T19" fmla="*/ 24 h 43"/>
                  <a:gd name="T20" fmla="*/ 17 w 36"/>
                  <a:gd name="T21" fmla="*/ 24 h 43"/>
                  <a:gd name="T22" fmla="*/ 19 w 36"/>
                  <a:gd name="T23" fmla="*/ 23 h 43"/>
                  <a:gd name="T24" fmla="*/ 20 w 36"/>
                  <a:gd name="T25" fmla="*/ 23 h 43"/>
                  <a:gd name="T26" fmla="*/ 21 w 36"/>
                  <a:gd name="T27" fmla="*/ 24 h 43"/>
                  <a:gd name="T28" fmla="*/ 21 w 36"/>
                  <a:gd name="T29" fmla="*/ 23 h 43"/>
                  <a:gd name="T30" fmla="*/ 21 w 36"/>
                  <a:gd name="T31" fmla="*/ 23 h 43"/>
                  <a:gd name="T32" fmla="*/ 21 w 36"/>
                  <a:gd name="T33" fmla="*/ 23 h 43"/>
                  <a:gd name="T34" fmla="*/ 21 w 36"/>
                  <a:gd name="T35" fmla="*/ 24 h 43"/>
                  <a:gd name="T36" fmla="*/ 22 w 36"/>
                  <a:gd name="T37" fmla="*/ 24 h 43"/>
                  <a:gd name="T38" fmla="*/ 22 w 36"/>
                  <a:gd name="T39" fmla="*/ 24 h 43"/>
                  <a:gd name="T40" fmla="*/ 22 w 36"/>
                  <a:gd name="T41" fmla="*/ 19 h 43"/>
                  <a:gd name="T42" fmla="*/ 22 w 36"/>
                  <a:gd name="T43" fmla="*/ 19 h 43"/>
                  <a:gd name="T44" fmla="*/ 23 w 36"/>
                  <a:gd name="T45" fmla="*/ 23 h 43"/>
                  <a:gd name="T46" fmla="*/ 27 w 36"/>
                  <a:gd name="T47" fmla="*/ 24 h 43"/>
                  <a:gd name="T48" fmla="*/ 25 w 36"/>
                  <a:gd name="T49" fmla="*/ 24 h 43"/>
                  <a:gd name="T50" fmla="*/ 25 w 36"/>
                  <a:gd name="T51" fmla="*/ 24 h 43"/>
                  <a:gd name="T52" fmla="*/ 26 w 36"/>
                  <a:gd name="T53" fmla="*/ 23 h 43"/>
                  <a:gd name="T54" fmla="*/ 25 w 36"/>
                  <a:gd name="T55" fmla="*/ 24 h 43"/>
                  <a:gd name="T56" fmla="*/ 24 w 36"/>
                  <a:gd name="T57" fmla="*/ 24 h 43"/>
                  <a:gd name="T58" fmla="*/ 24 w 36"/>
                  <a:gd name="T59" fmla="*/ 22 h 43"/>
                  <a:gd name="T60" fmla="*/ 24 w 36"/>
                  <a:gd name="T61" fmla="*/ 24 h 43"/>
                  <a:gd name="T62" fmla="*/ 23 w 36"/>
                  <a:gd name="T63" fmla="*/ 24 h 43"/>
                  <a:gd name="T64" fmla="*/ 23 w 36"/>
                  <a:gd name="T65" fmla="*/ 24 h 43"/>
                  <a:gd name="T66" fmla="*/ 24 w 36"/>
                  <a:gd name="T67" fmla="*/ 24 h 43"/>
                  <a:gd name="T68" fmla="*/ 24 w 36"/>
                  <a:gd name="T69" fmla="*/ 24 h 43"/>
                  <a:gd name="T70" fmla="*/ 25 w 36"/>
                  <a:gd name="T71" fmla="*/ 24 h 43"/>
                  <a:gd name="T72" fmla="*/ 29 w 36"/>
                  <a:gd name="T73" fmla="*/ 24 h 43"/>
                  <a:gd name="T74" fmla="*/ 26 w 36"/>
                  <a:gd name="T75" fmla="*/ 24 h 43"/>
                  <a:gd name="T76" fmla="*/ 24 w 36"/>
                  <a:gd name="T77" fmla="*/ 22 h 43"/>
                  <a:gd name="T78" fmla="*/ 23 w 36"/>
                  <a:gd name="T79" fmla="*/ 21 h 43"/>
                  <a:gd name="T80" fmla="*/ 24 w 36"/>
                  <a:gd name="T81" fmla="*/ 21 h 43"/>
                  <a:gd name="T82" fmla="*/ 24 w 36"/>
                  <a:gd name="T83" fmla="*/ 21 h 43"/>
                  <a:gd name="T84" fmla="*/ 23 w 36"/>
                  <a:gd name="T85" fmla="*/ 20 h 43"/>
                  <a:gd name="T86" fmla="*/ 22 w 36"/>
                  <a:gd name="T87" fmla="*/ 19 h 43"/>
                  <a:gd name="T88" fmla="*/ 22 w 36"/>
                  <a:gd name="T89" fmla="*/ 20 h 43"/>
                  <a:gd name="T90" fmla="*/ 21 w 36"/>
                  <a:gd name="T91" fmla="*/ 19 h 43"/>
                  <a:gd name="T92" fmla="*/ 22 w 36"/>
                  <a:gd name="T93" fmla="*/ 21 h 43"/>
                  <a:gd name="T94" fmla="*/ 20 w 36"/>
                  <a:gd name="T95" fmla="*/ 21 h 43"/>
                  <a:gd name="T96" fmla="*/ 17 w 36"/>
                  <a:gd name="T97" fmla="*/ 20 h 43"/>
                  <a:gd name="T98" fmla="*/ 20 w 36"/>
                  <a:gd name="T99" fmla="*/ 19 h 43"/>
                  <a:gd name="T100" fmla="*/ 18 w 36"/>
                  <a:gd name="T101" fmla="*/ 18 h 43"/>
                  <a:gd name="T102" fmla="*/ 19 w 36"/>
                  <a:gd name="T103" fmla="*/ 18 h 43"/>
                  <a:gd name="T104" fmla="*/ 20 w 36"/>
                  <a:gd name="T105" fmla="*/ 18 h 43"/>
                  <a:gd name="T106" fmla="*/ 21 w 36"/>
                  <a:gd name="T107" fmla="*/ 19 h 43"/>
                  <a:gd name="T108" fmla="*/ 20 w 36"/>
                  <a:gd name="T109" fmla="*/ 18 h 43"/>
                  <a:gd name="T110" fmla="*/ 18 w 36"/>
                  <a:gd name="T111" fmla="*/ 18 h 43"/>
                  <a:gd name="T112" fmla="*/ 18 w 36"/>
                  <a:gd name="T113" fmla="*/ 18 h 43"/>
                  <a:gd name="T114" fmla="*/ 15 w 36"/>
                  <a:gd name="T115" fmla="*/ 18 h 43"/>
                  <a:gd name="T116" fmla="*/ 18 w 36"/>
                  <a:gd name="T117" fmla="*/ 18 h 43"/>
                  <a:gd name="T118" fmla="*/ 18 w 36"/>
                  <a:gd name="T119" fmla="*/ 18 h 43"/>
                  <a:gd name="T120" fmla="*/ 17 w 36"/>
                  <a:gd name="T121" fmla="*/ 19 h 43"/>
                  <a:gd name="T122" fmla="*/ 16 w 36"/>
                  <a:gd name="T123" fmla="*/ 25 h 43"/>
                  <a:gd name="T124" fmla="*/ 14 w 36"/>
                  <a:gd name="T125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" h="43">
                    <a:moveTo>
                      <a:pt x="5" y="16"/>
                    </a:moveTo>
                    <a:cubicBezTo>
                      <a:pt x="6" y="19"/>
                      <a:pt x="3" y="20"/>
                      <a:pt x="0" y="23"/>
                    </a:cubicBezTo>
                    <a:cubicBezTo>
                      <a:pt x="0" y="23"/>
                      <a:pt x="1" y="25"/>
                      <a:pt x="1" y="28"/>
                    </a:cubicBezTo>
                    <a:cubicBezTo>
                      <a:pt x="5" y="39"/>
                      <a:pt x="13" y="43"/>
                      <a:pt x="19" y="41"/>
                    </a:cubicBezTo>
                    <a:cubicBezTo>
                      <a:pt x="18" y="40"/>
                      <a:pt x="18" y="39"/>
                      <a:pt x="19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9"/>
                      <a:pt x="19" y="40"/>
                    </a:cubicBezTo>
                    <a:cubicBezTo>
                      <a:pt x="20" y="39"/>
                      <a:pt x="21" y="39"/>
                      <a:pt x="23" y="39"/>
                    </a:cubicBezTo>
                    <a:cubicBezTo>
                      <a:pt x="22" y="36"/>
                      <a:pt x="23" y="38"/>
                      <a:pt x="23" y="36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3" y="36"/>
                      <a:pt x="23" y="36"/>
                      <a:pt x="25" y="38"/>
                    </a:cubicBezTo>
                    <a:cubicBezTo>
                      <a:pt x="29" y="38"/>
                      <a:pt x="31" y="35"/>
                      <a:pt x="33" y="33"/>
                    </a:cubicBezTo>
                    <a:cubicBezTo>
                      <a:pt x="36" y="30"/>
                      <a:pt x="36" y="26"/>
                      <a:pt x="36" y="21"/>
                    </a:cubicBezTo>
                    <a:cubicBezTo>
                      <a:pt x="33" y="20"/>
                      <a:pt x="35" y="19"/>
                      <a:pt x="32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1" y="18"/>
                      <a:pt x="33" y="18"/>
                      <a:pt x="34" y="17"/>
                    </a:cubicBezTo>
                    <a:cubicBezTo>
                      <a:pt x="33" y="17"/>
                      <a:pt x="34" y="17"/>
                      <a:pt x="32" y="17"/>
                    </a:cubicBezTo>
                    <a:cubicBezTo>
                      <a:pt x="30" y="17"/>
                      <a:pt x="35" y="17"/>
                      <a:pt x="34" y="16"/>
                    </a:cubicBezTo>
                    <a:cubicBezTo>
                      <a:pt x="34" y="16"/>
                      <a:pt x="33" y="17"/>
                      <a:pt x="33" y="16"/>
                    </a:cubicBezTo>
                    <a:cubicBezTo>
                      <a:pt x="31" y="16"/>
                      <a:pt x="34" y="17"/>
                      <a:pt x="36" y="15"/>
                    </a:cubicBezTo>
                    <a:cubicBezTo>
                      <a:pt x="35" y="13"/>
                      <a:pt x="32" y="12"/>
                      <a:pt x="33" y="10"/>
                    </a:cubicBezTo>
                    <a:cubicBezTo>
                      <a:pt x="33" y="11"/>
                      <a:pt x="32" y="11"/>
                      <a:pt x="32" y="11"/>
                    </a:cubicBezTo>
                    <a:cubicBezTo>
                      <a:pt x="35" y="9"/>
                      <a:pt x="31" y="11"/>
                      <a:pt x="32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9"/>
                      <a:pt x="32" y="9"/>
                      <a:pt x="32" y="7"/>
                    </a:cubicBezTo>
                    <a:cubicBezTo>
                      <a:pt x="30" y="7"/>
                      <a:pt x="32" y="5"/>
                      <a:pt x="30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7" y="6"/>
                      <a:pt x="29" y="1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5" y="1"/>
                      <a:pt x="21" y="0"/>
                      <a:pt x="18" y="3"/>
                    </a:cubicBezTo>
                    <a:cubicBezTo>
                      <a:pt x="16" y="3"/>
                      <a:pt x="12" y="1"/>
                      <a:pt x="13" y="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4"/>
                      <a:pt x="12" y="3"/>
                    </a:cubicBezTo>
                    <a:cubicBezTo>
                      <a:pt x="13" y="5"/>
                      <a:pt x="11" y="4"/>
                      <a:pt x="11" y="4"/>
                    </a:cubicBezTo>
                    <a:cubicBezTo>
                      <a:pt x="11" y="5"/>
                      <a:pt x="11" y="5"/>
                      <a:pt x="11" y="6"/>
                    </a:cubicBezTo>
                    <a:cubicBezTo>
                      <a:pt x="9" y="4"/>
                      <a:pt x="11" y="8"/>
                      <a:pt x="9" y="7"/>
                    </a:cubicBezTo>
                    <a:cubicBezTo>
                      <a:pt x="12" y="9"/>
                      <a:pt x="10" y="8"/>
                      <a:pt x="10" y="9"/>
                    </a:cubicBezTo>
                    <a:cubicBezTo>
                      <a:pt x="10" y="9"/>
                      <a:pt x="10" y="9"/>
                      <a:pt x="9" y="8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10" y="10"/>
                      <a:pt x="9" y="10"/>
                    </a:cubicBezTo>
                    <a:cubicBezTo>
                      <a:pt x="7" y="9"/>
                      <a:pt x="9" y="11"/>
                      <a:pt x="8" y="10"/>
                    </a:cubicBezTo>
                    <a:cubicBezTo>
                      <a:pt x="10" y="11"/>
                      <a:pt x="11" y="13"/>
                      <a:pt x="10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5" y="12"/>
                      <a:pt x="8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5"/>
                      <a:pt x="6" y="15"/>
                      <a:pt x="8" y="17"/>
                    </a:cubicBezTo>
                    <a:cubicBezTo>
                      <a:pt x="8" y="17"/>
                      <a:pt x="7" y="17"/>
                      <a:pt x="7" y="17"/>
                    </a:cubicBezTo>
                    <a:cubicBezTo>
                      <a:pt x="6" y="17"/>
                      <a:pt x="5" y="16"/>
                      <a:pt x="5" y="16"/>
                    </a:cubicBezTo>
                    <a:close/>
                    <a:moveTo>
                      <a:pt x="16" y="26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6" y="27"/>
                      <a:pt x="16" y="26"/>
                    </a:cubicBezTo>
                    <a:close/>
                    <a:moveTo>
                      <a:pt x="17" y="24"/>
                    </a:moveTo>
                    <a:cubicBezTo>
                      <a:pt x="17" y="25"/>
                      <a:pt x="16" y="25"/>
                      <a:pt x="17" y="27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7" y="24"/>
                    </a:cubicBezTo>
                    <a:cubicBezTo>
                      <a:pt x="17" y="25"/>
                      <a:pt x="17" y="25"/>
                      <a:pt x="17" y="24"/>
                    </a:cubicBezTo>
                    <a:close/>
                    <a:moveTo>
                      <a:pt x="16" y="25"/>
                    </a:move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5"/>
                      <a:pt x="17" y="23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5"/>
                      <a:pt x="17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5"/>
                      <a:pt x="17" y="24"/>
                      <a:pt x="17" y="24"/>
                    </a:cubicBezTo>
                    <a:close/>
                    <a:moveTo>
                      <a:pt x="18" y="24"/>
                    </a:move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lose/>
                    <a:moveTo>
                      <a:pt x="20" y="23"/>
                    </a:move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19" y="23"/>
                      <a:pt x="19" y="23"/>
                    </a:cubicBezTo>
                    <a:cubicBezTo>
                      <a:pt x="19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8" y="25"/>
                      <a:pt x="19" y="26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3"/>
                      <a:pt x="17" y="23"/>
                    </a:cubicBezTo>
                    <a:cubicBezTo>
                      <a:pt x="17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2"/>
                      <a:pt x="17" y="22"/>
                      <a:pt x="17" y="22"/>
                    </a:cubicBezTo>
                    <a:cubicBezTo>
                      <a:pt x="18" y="22"/>
                      <a:pt x="18" y="23"/>
                      <a:pt x="18" y="23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1" y="24"/>
                      <a:pt x="21" y="24"/>
                      <a:pt x="21" y="25"/>
                    </a:cubicBezTo>
                    <a:lnTo>
                      <a:pt x="20" y="24"/>
                    </a:ln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2" y="25"/>
                    </a:cubicBezTo>
                    <a:lnTo>
                      <a:pt x="21" y="24"/>
                    </a:lnTo>
                    <a:close/>
                    <a:moveTo>
                      <a:pt x="22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22" y="23"/>
                    </a:ln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3" y="24"/>
                      <a:pt x="22" y="24"/>
                    </a:cubicBezTo>
                    <a:close/>
                    <a:moveTo>
                      <a:pt x="22" y="22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2" y="22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2" y="20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3" y="23"/>
                    </a:moveTo>
                    <a:cubicBezTo>
                      <a:pt x="23" y="23"/>
                      <a:pt x="23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23" y="22"/>
                      <a:pt x="23" y="22"/>
                    </a:cubicBezTo>
                    <a:close/>
                    <a:moveTo>
                      <a:pt x="27" y="24"/>
                    </a:moveTo>
                    <a:cubicBezTo>
                      <a:pt x="26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5" y="24"/>
                    </a:cubicBezTo>
                    <a:cubicBezTo>
                      <a:pt x="26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3"/>
                    </a:move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6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6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5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lnTo>
                      <a:pt x="24" y="22"/>
                    </a:ln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4" y="22"/>
                      <a:pt x="24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3"/>
                      <a:pt x="23" y="23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4"/>
                    </a:move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5"/>
                      <a:pt x="27" y="25"/>
                      <a:pt x="27" y="25"/>
                    </a:cubicBezTo>
                    <a:cubicBezTo>
                      <a:pt x="26" y="24"/>
                      <a:pt x="25" y="24"/>
                      <a:pt x="24" y="24"/>
                    </a:cubicBezTo>
                    <a:close/>
                    <a:moveTo>
                      <a:pt x="27" y="25"/>
                    </a:move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8" y="24"/>
                      <a:pt x="28" y="24"/>
                      <a:pt x="27" y="24"/>
                    </a:cubicBezTo>
                    <a:close/>
                    <a:moveTo>
                      <a:pt x="29" y="24"/>
                    </a:moveTo>
                    <a:cubicBezTo>
                      <a:pt x="29" y="24"/>
                      <a:pt x="26" y="24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6" y="24"/>
                    </a:cubicBezTo>
                    <a:lnTo>
                      <a:pt x="29" y="24"/>
                    </a:lnTo>
                    <a:close/>
                    <a:moveTo>
                      <a:pt x="27" y="24"/>
                    </a:move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2"/>
                    </a:moveTo>
                    <a:cubicBezTo>
                      <a:pt x="26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lose/>
                    <a:moveTo>
                      <a:pt x="25" y="22"/>
                    </a:move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2"/>
                      <a:pt x="25" y="22"/>
                    </a:cubicBezTo>
                    <a:cubicBezTo>
                      <a:pt x="25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4" y="22"/>
                      <a:pt x="24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2" y="21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4" y="21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lose/>
                    <a:moveTo>
                      <a:pt x="23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5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19"/>
                      <a:pt x="23" y="19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19"/>
                      <a:pt x="22" y="18"/>
                      <a:pt x="22" y="18"/>
                    </a:cubicBezTo>
                    <a:cubicBezTo>
                      <a:pt x="21" y="17"/>
                      <a:pt x="22" y="18"/>
                      <a:pt x="23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19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2" y="21"/>
                    </a:cubicBezTo>
                    <a:close/>
                    <a:moveTo>
                      <a:pt x="22" y="21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2" y="21"/>
                      <a:pt x="22" y="21"/>
                    </a:cubicBezTo>
                    <a:close/>
                    <a:moveTo>
                      <a:pt x="20" y="21"/>
                    </a:moveTo>
                    <a:cubicBezTo>
                      <a:pt x="20" y="21"/>
                      <a:pt x="20" y="22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8" y="21"/>
                      <a:pt x="18" y="20"/>
                      <a:pt x="17" y="21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7" y="20"/>
                      <a:pt x="17" y="20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19" y="19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8"/>
                      <a:pt x="19" y="21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20" y="20"/>
                    </a:cubicBezTo>
                    <a:cubicBezTo>
                      <a:pt x="20" y="20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1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0" y="21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8" y="18"/>
                    </a:cubicBezTo>
                    <a:cubicBezTo>
                      <a:pt x="19" y="18"/>
                      <a:pt x="19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ubicBezTo>
                      <a:pt x="18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19"/>
                      <a:pt x="20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9"/>
                      <a:pt x="20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9"/>
                    </a:cubicBezTo>
                    <a:lnTo>
                      <a:pt x="20" y="18"/>
                    </a:lnTo>
                    <a:close/>
                    <a:moveTo>
                      <a:pt x="19" y="18"/>
                    </a:moveTo>
                    <a:cubicBezTo>
                      <a:pt x="20" y="17"/>
                      <a:pt x="20" y="17"/>
                      <a:pt x="20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9"/>
                      <a:pt x="18" y="18"/>
                      <a:pt x="16" y="18"/>
                    </a:cubicBezTo>
                    <a:cubicBezTo>
                      <a:pt x="18" y="18"/>
                      <a:pt x="16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8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7" y="18"/>
                      <a:pt x="18" y="18"/>
                    </a:cubicBezTo>
                    <a:cubicBezTo>
                      <a:pt x="17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7" y="19"/>
                    </a:cubicBezTo>
                    <a:cubicBezTo>
                      <a:pt x="16" y="19"/>
                      <a:pt x="17" y="18"/>
                      <a:pt x="18" y="18"/>
                    </a:cubicBezTo>
                    <a:cubicBezTo>
                      <a:pt x="16" y="19"/>
                      <a:pt x="17" y="18"/>
                      <a:pt x="16" y="19"/>
                    </a:cubicBezTo>
                    <a:cubicBezTo>
                      <a:pt x="16" y="19"/>
                      <a:pt x="17" y="19"/>
                      <a:pt x="17" y="19"/>
                    </a:cubicBezTo>
                    <a:cubicBezTo>
                      <a:pt x="17" y="19"/>
                      <a:pt x="19" y="18"/>
                      <a:pt x="17" y="19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8" y="18"/>
                      <a:pt x="18" y="19"/>
                      <a:pt x="18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8" y="18"/>
                      <a:pt x="15" y="19"/>
                      <a:pt x="18" y="18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4"/>
                    </a:cubicBezTo>
                    <a:cubicBezTo>
                      <a:pt x="16" y="24"/>
                      <a:pt x="15" y="24"/>
                      <a:pt x="15" y="23"/>
                    </a:cubicBezTo>
                    <a:cubicBezTo>
                      <a:pt x="16" y="23"/>
                      <a:pt x="16" y="24"/>
                      <a:pt x="17" y="24"/>
                    </a:cubicBezTo>
                    <a:close/>
                    <a:moveTo>
                      <a:pt x="15" y="26"/>
                    </a:move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5" y="26"/>
                      <a:pt x="15" y="26"/>
                      <a:pt x="15" y="27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lose/>
                    <a:moveTo>
                      <a:pt x="15" y="26"/>
                    </a:moveTo>
                    <a:cubicBezTo>
                      <a:pt x="14" y="27"/>
                      <a:pt x="15" y="26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5" y="26"/>
                      <a:pt x="15" y="26"/>
                    </a:cubicBezTo>
                    <a:close/>
                    <a:moveTo>
                      <a:pt x="15" y="29"/>
                    </a:moveTo>
                    <a:cubicBezTo>
                      <a:pt x="14" y="30"/>
                      <a:pt x="14" y="30"/>
                      <a:pt x="14" y="29"/>
                    </a:cubicBezTo>
                    <a:cubicBezTo>
                      <a:pt x="14" y="29"/>
                      <a:pt x="14" y="29"/>
                      <a:pt x="15" y="29"/>
                    </a:cubicBezTo>
                    <a:close/>
                    <a:moveTo>
                      <a:pt x="13" y="28"/>
                    </a:moveTo>
                    <a:cubicBezTo>
                      <a:pt x="13" y="28"/>
                      <a:pt x="13" y="27"/>
                      <a:pt x="13" y="27"/>
                    </a:cubicBezTo>
                    <a:cubicBezTo>
                      <a:pt x="13" y="27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8"/>
                      <a:pt x="12" y="29"/>
                    </a:cubicBezTo>
                    <a:lnTo>
                      <a:pt x="13" y="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46" name="Freeform 287"/>
              <p:cNvSpPr/>
              <p:nvPr/>
            </p:nvSpPr>
            <p:spPr bwMode="auto">
              <a:xfrm>
                <a:off x="3608" y="1908"/>
                <a:ext cx="4" cy="6"/>
              </a:xfrm>
              <a:custGeom>
                <a:avLst/>
                <a:gdLst>
                  <a:gd name="T0" fmla="*/ 1 w 2"/>
                  <a:gd name="T1" fmla="*/ 0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2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47" name="Freeform 288"/>
              <p:cNvSpPr/>
              <p:nvPr/>
            </p:nvSpPr>
            <p:spPr bwMode="auto">
              <a:xfrm>
                <a:off x="4113" y="1587"/>
                <a:ext cx="4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0" y="0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48" name="Freeform 289"/>
              <p:cNvSpPr/>
              <p:nvPr/>
            </p:nvSpPr>
            <p:spPr bwMode="auto">
              <a:xfrm>
                <a:off x="3593" y="18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49" name="Freeform 290"/>
              <p:cNvSpPr/>
              <p:nvPr/>
            </p:nvSpPr>
            <p:spPr bwMode="auto">
              <a:xfrm>
                <a:off x="4251" y="1730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2 w 4"/>
                  <a:gd name="T3" fmla="*/ 4 h 4"/>
                  <a:gd name="T4" fmla="*/ 4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2" y="4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50" name="Freeform 291"/>
              <p:cNvSpPr/>
              <p:nvPr/>
            </p:nvSpPr>
            <p:spPr bwMode="auto">
              <a:xfrm>
                <a:off x="3980" y="24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51" name="Freeform 292"/>
              <p:cNvSpPr/>
              <p:nvPr/>
            </p:nvSpPr>
            <p:spPr bwMode="auto">
              <a:xfrm>
                <a:off x="3980" y="2446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0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2"/>
                      <a:pt x="0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52" name="Freeform 293"/>
              <p:cNvSpPr/>
              <p:nvPr/>
            </p:nvSpPr>
            <p:spPr bwMode="auto">
              <a:xfrm>
                <a:off x="4062" y="2253"/>
                <a:ext cx="0" cy="2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53" name="Freeform 294"/>
              <p:cNvSpPr/>
              <p:nvPr/>
            </p:nvSpPr>
            <p:spPr bwMode="auto">
              <a:xfrm>
                <a:off x="4162" y="220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54" name="Freeform 295"/>
              <p:cNvSpPr/>
              <p:nvPr/>
            </p:nvSpPr>
            <p:spPr bwMode="auto">
              <a:xfrm>
                <a:off x="4164" y="2139"/>
                <a:ext cx="4" cy="2"/>
              </a:xfrm>
              <a:custGeom>
                <a:avLst/>
                <a:gdLst>
                  <a:gd name="T0" fmla="*/ 4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55" name="Freeform 296"/>
              <p:cNvSpPr/>
              <p:nvPr/>
            </p:nvSpPr>
            <p:spPr bwMode="auto">
              <a:xfrm>
                <a:off x="3606" y="1819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56" name="Oval 297"/>
              <p:cNvSpPr>
                <a:spLocks noChangeArrowheads="1"/>
              </p:cNvSpPr>
              <p:nvPr/>
            </p:nvSpPr>
            <p:spPr bwMode="auto">
              <a:xfrm>
                <a:off x="3598" y="1817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57" name="Oval 298"/>
              <p:cNvSpPr>
                <a:spLocks noChangeArrowheads="1"/>
              </p:cNvSpPr>
              <p:nvPr/>
            </p:nvSpPr>
            <p:spPr bwMode="auto">
              <a:xfrm>
                <a:off x="3600" y="1817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58" name="Freeform 299"/>
              <p:cNvSpPr/>
              <p:nvPr/>
            </p:nvSpPr>
            <p:spPr bwMode="auto">
              <a:xfrm>
                <a:off x="3598" y="181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1 w 1"/>
                  <a:gd name="T7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59" name="Oval 300"/>
              <p:cNvSpPr>
                <a:spLocks noChangeArrowheads="1"/>
              </p:cNvSpPr>
              <p:nvPr/>
            </p:nvSpPr>
            <p:spPr bwMode="auto">
              <a:xfrm>
                <a:off x="3602" y="1819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60" name="Freeform 301"/>
              <p:cNvSpPr/>
              <p:nvPr/>
            </p:nvSpPr>
            <p:spPr bwMode="auto">
              <a:xfrm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61" name="Freeform 302"/>
              <p:cNvSpPr/>
              <p:nvPr/>
            </p:nvSpPr>
            <p:spPr bwMode="auto">
              <a:xfrm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62" name="Oval 303"/>
              <p:cNvSpPr>
                <a:spLocks noChangeArrowheads="1"/>
              </p:cNvSpPr>
              <p:nvPr/>
            </p:nvSpPr>
            <p:spPr bwMode="auto">
              <a:xfrm>
                <a:off x="3593" y="1814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63" name="Freeform 304"/>
              <p:cNvSpPr/>
              <p:nvPr/>
            </p:nvSpPr>
            <p:spPr bwMode="auto">
              <a:xfrm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64" name="Freeform 305"/>
              <p:cNvSpPr/>
              <p:nvPr/>
            </p:nvSpPr>
            <p:spPr bwMode="auto">
              <a:xfrm>
                <a:off x="3598" y="18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65" name="Oval 306"/>
              <p:cNvSpPr>
                <a:spLocks noChangeArrowheads="1"/>
              </p:cNvSpPr>
              <p:nvPr/>
            </p:nvSpPr>
            <p:spPr bwMode="auto">
              <a:xfrm>
                <a:off x="3612" y="1821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66" name="Freeform 307"/>
              <p:cNvSpPr/>
              <p:nvPr/>
            </p:nvSpPr>
            <p:spPr bwMode="auto">
              <a:xfrm>
                <a:off x="3977" y="2478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67" name="Freeform 308"/>
              <p:cNvSpPr/>
              <p:nvPr/>
            </p:nvSpPr>
            <p:spPr bwMode="auto">
              <a:xfrm>
                <a:off x="3595" y="1812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68" name="Freeform 309"/>
              <p:cNvSpPr/>
              <p:nvPr/>
            </p:nvSpPr>
            <p:spPr bwMode="auto">
              <a:xfrm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69" name="Freeform 310"/>
              <p:cNvSpPr/>
              <p:nvPr/>
            </p:nvSpPr>
            <p:spPr bwMode="auto">
              <a:xfrm>
                <a:off x="3967" y="2491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70" name="Freeform 311"/>
              <p:cNvSpPr/>
              <p:nvPr/>
            </p:nvSpPr>
            <p:spPr bwMode="auto">
              <a:xfrm>
                <a:off x="3825" y="22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71" name="Freeform 312"/>
              <p:cNvSpPr/>
              <p:nvPr/>
            </p:nvSpPr>
            <p:spPr bwMode="auto">
              <a:xfrm>
                <a:off x="3810" y="2268"/>
                <a:ext cx="8" cy="2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0 h 1"/>
                  <a:gd name="T4" fmla="*/ 4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72" name="Freeform 313"/>
              <p:cNvSpPr/>
              <p:nvPr/>
            </p:nvSpPr>
            <p:spPr bwMode="auto">
              <a:xfrm>
                <a:off x="3835" y="227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73" name="Freeform 314"/>
              <p:cNvSpPr/>
              <p:nvPr/>
            </p:nvSpPr>
            <p:spPr bwMode="auto">
              <a:xfrm>
                <a:off x="3833" y="2268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1" y="2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74" name="Freeform 315"/>
              <p:cNvSpPr/>
              <p:nvPr/>
            </p:nvSpPr>
            <p:spPr bwMode="auto">
              <a:xfrm>
                <a:off x="3833" y="2328"/>
                <a:ext cx="9" cy="2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4 w 4"/>
                  <a:gd name="T5" fmla="*/ 0 h 1"/>
                  <a:gd name="T6" fmla="*/ 3 w 4"/>
                  <a:gd name="T7" fmla="*/ 0 h 1"/>
                  <a:gd name="T8" fmla="*/ 2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2" y="0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75" name="Freeform 316"/>
              <p:cNvSpPr/>
              <p:nvPr/>
            </p:nvSpPr>
            <p:spPr bwMode="auto">
              <a:xfrm>
                <a:off x="3837" y="233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76" name="Freeform 317"/>
              <p:cNvSpPr/>
              <p:nvPr/>
            </p:nvSpPr>
            <p:spPr bwMode="auto">
              <a:xfrm>
                <a:off x="3839" y="2328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77" name="Freeform 318"/>
              <p:cNvSpPr/>
              <p:nvPr/>
            </p:nvSpPr>
            <p:spPr bwMode="auto">
              <a:xfrm>
                <a:off x="3827" y="2268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78" name="Freeform 319"/>
              <p:cNvSpPr/>
              <p:nvPr/>
            </p:nvSpPr>
            <p:spPr bwMode="auto">
              <a:xfrm>
                <a:off x="3729" y="2856"/>
                <a:ext cx="6" cy="4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79" name="Freeform 320"/>
              <p:cNvSpPr/>
              <p:nvPr/>
            </p:nvSpPr>
            <p:spPr bwMode="auto">
              <a:xfrm>
                <a:off x="3731" y="285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0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80" name="Freeform 321"/>
              <p:cNvSpPr/>
              <p:nvPr/>
            </p:nvSpPr>
            <p:spPr bwMode="auto">
              <a:xfrm>
                <a:off x="3897" y="2822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81" name="Freeform 322"/>
              <p:cNvSpPr/>
              <p:nvPr/>
            </p:nvSpPr>
            <p:spPr bwMode="auto">
              <a:xfrm>
                <a:off x="4007" y="2790"/>
                <a:ext cx="2" cy="4"/>
              </a:xfrm>
              <a:custGeom>
                <a:avLst/>
                <a:gdLst>
                  <a:gd name="T0" fmla="*/ 2 w 2"/>
                  <a:gd name="T1" fmla="*/ 4 h 4"/>
                  <a:gd name="T2" fmla="*/ 2 w 2"/>
                  <a:gd name="T3" fmla="*/ 4 h 4"/>
                  <a:gd name="T4" fmla="*/ 0 w 2"/>
                  <a:gd name="T5" fmla="*/ 0 h 4"/>
                  <a:gd name="T6" fmla="*/ 2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lnTo>
                      <a:pt x="2" y="4"/>
                    </a:lnTo>
                    <a:lnTo>
                      <a:pt x="0" y="0"/>
                    </a:ln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82" name="Freeform 323"/>
              <p:cNvSpPr/>
              <p:nvPr/>
            </p:nvSpPr>
            <p:spPr bwMode="auto">
              <a:xfrm>
                <a:off x="3971" y="2813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1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83" name="Freeform 324"/>
              <p:cNvSpPr/>
              <p:nvPr/>
            </p:nvSpPr>
            <p:spPr bwMode="auto">
              <a:xfrm>
                <a:off x="3969" y="2501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84" name="Freeform 325"/>
              <p:cNvSpPr/>
              <p:nvPr/>
            </p:nvSpPr>
            <p:spPr bwMode="auto">
              <a:xfrm>
                <a:off x="3850" y="28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85" name="Freeform 326"/>
              <p:cNvSpPr/>
              <p:nvPr/>
            </p:nvSpPr>
            <p:spPr bwMode="auto">
              <a:xfrm>
                <a:off x="3668" y="2060"/>
                <a:ext cx="8" cy="17"/>
              </a:xfrm>
              <a:custGeom>
                <a:avLst/>
                <a:gdLst>
                  <a:gd name="T0" fmla="*/ 4 w 4"/>
                  <a:gd name="T1" fmla="*/ 0 h 8"/>
                  <a:gd name="T2" fmla="*/ 0 w 4"/>
                  <a:gd name="T3" fmla="*/ 6 h 8"/>
                  <a:gd name="T4" fmla="*/ 4 w 4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8">
                    <a:moveTo>
                      <a:pt x="4" y="0"/>
                    </a:moveTo>
                    <a:cubicBezTo>
                      <a:pt x="2" y="1"/>
                      <a:pt x="1" y="5"/>
                      <a:pt x="0" y="6"/>
                    </a:cubicBezTo>
                    <a:cubicBezTo>
                      <a:pt x="1" y="8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86" name="Freeform 327"/>
              <p:cNvSpPr/>
              <p:nvPr/>
            </p:nvSpPr>
            <p:spPr bwMode="auto">
              <a:xfrm>
                <a:off x="3837" y="232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87" name="Freeform 328"/>
              <p:cNvSpPr/>
              <p:nvPr/>
            </p:nvSpPr>
            <p:spPr bwMode="auto">
              <a:xfrm>
                <a:off x="3965" y="2504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88" name="Freeform 329"/>
              <p:cNvSpPr/>
              <p:nvPr/>
            </p:nvSpPr>
            <p:spPr bwMode="auto">
              <a:xfrm>
                <a:off x="3973" y="247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89" name="Freeform 330"/>
              <p:cNvSpPr/>
              <p:nvPr/>
            </p:nvSpPr>
            <p:spPr bwMode="auto">
              <a:xfrm>
                <a:off x="3965" y="2497"/>
                <a:ext cx="10" cy="4"/>
              </a:xfrm>
              <a:custGeom>
                <a:avLst/>
                <a:gdLst>
                  <a:gd name="T0" fmla="*/ 5 w 5"/>
                  <a:gd name="T1" fmla="*/ 1 h 2"/>
                  <a:gd name="T2" fmla="*/ 1 w 5"/>
                  <a:gd name="T3" fmla="*/ 2 h 2"/>
                  <a:gd name="T4" fmla="*/ 0 w 5"/>
                  <a:gd name="T5" fmla="*/ 2 h 2"/>
                  <a:gd name="T6" fmla="*/ 2 w 5"/>
                  <a:gd name="T7" fmla="*/ 2 h 2"/>
                  <a:gd name="T8" fmla="*/ 3 w 5"/>
                  <a:gd name="T9" fmla="*/ 1 h 2"/>
                  <a:gd name="T10" fmla="*/ 5 w 5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4" y="2"/>
                      <a:pt x="3" y="1"/>
                    </a:cubicBezTo>
                    <a:cubicBezTo>
                      <a:pt x="4" y="1"/>
                      <a:pt x="5" y="1"/>
                      <a:pt x="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90" name="Freeform 331"/>
              <p:cNvSpPr/>
              <p:nvPr/>
            </p:nvSpPr>
            <p:spPr bwMode="auto">
              <a:xfrm>
                <a:off x="3835" y="2474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91" name="Freeform 332"/>
              <p:cNvSpPr/>
              <p:nvPr/>
            </p:nvSpPr>
            <p:spPr bwMode="auto">
              <a:xfrm>
                <a:off x="3829" y="2345"/>
                <a:ext cx="4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92" name="Freeform 333"/>
              <p:cNvSpPr/>
              <p:nvPr/>
            </p:nvSpPr>
            <p:spPr bwMode="auto">
              <a:xfrm>
                <a:off x="3831" y="23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93" name="Freeform 334"/>
              <p:cNvSpPr/>
              <p:nvPr/>
            </p:nvSpPr>
            <p:spPr bwMode="auto">
              <a:xfrm>
                <a:off x="3850" y="2491"/>
                <a:ext cx="4" cy="2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4 w 4"/>
                  <a:gd name="T5" fmla="*/ 0 h 2"/>
                  <a:gd name="T6" fmla="*/ 0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lnTo>
                      <a:pt x="0" y="2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94" name="Freeform 335"/>
              <p:cNvSpPr/>
              <p:nvPr/>
            </p:nvSpPr>
            <p:spPr bwMode="auto">
              <a:xfrm>
                <a:off x="3835" y="233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95" name="Rectangle 336"/>
              <p:cNvSpPr>
                <a:spLocks noChangeArrowheads="1"/>
              </p:cNvSpPr>
              <p:nvPr/>
            </p:nvSpPr>
            <p:spPr bwMode="auto">
              <a:xfrm>
                <a:off x="3835" y="2434"/>
                <a:ext cx="2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96" name="Freeform 337"/>
              <p:cNvSpPr/>
              <p:nvPr/>
            </p:nvSpPr>
            <p:spPr bwMode="auto">
              <a:xfrm>
                <a:off x="3831" y="2349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97" name="Freeform 338"/>
              <p:cNvSpPr/>
              <p:nvPr/>
            </p:nvSpPr>
            <p:spPr bwMode="auto">
              <a:xfrm>
                <a:off x="3602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98" name="Freeform 339"/>
              <p:cNvSpPr/>
              <p:nvPr/>
            </p:nvSpPr>
            <p:spPr bwMode="auto">
              <a:xfrm>
                <a:off x="3905" y="22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99" name="Freeform 340"/>
              <p:cNvSpPr/>
              <p:nvPr/>
            </p:nvSpPr>
            <p:spPr bwMode="auto">
              <a:xfrm>
                <a:off x="3778" y="297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00" name="Freeform 341"/>
              <p:cNvSpPr/>
              <p:nvPr/>
            </p:nvSpPr>
            <p:spPr bwMode="auto">
              <a:xfrm>
                <a:off x="3746" y="2826"/>
                <a:ext cx="399" cy="167"/>
              </a:xfrm>
              <a:custGeom>
                <a:avLst/>
                <a:gdLst>
                  <a:gd name="T0" fmla="*/ 154 w 188"/>
                  <a:gd name="T1" fmla="*/ 20 h 79"/>
                  <a:gd name="T2" fmla="*/ 145 w 188"/>
                  <a:gd name="T3" fmla="*/ 25 h 79"/>
                  <a:gd name="T4" fmla="*/ 108 w 188"/>
                  <a:gd name="T5" fmla="*/ 47 h 79"/>
                  <a:gd name="T6" fmla="*/ 94 w 188"/>
                  <a:gd name="T7" fmla="*/ 49 h 79"/>
                  <a:gd name="T8" fmla="*/ 84 w 188"/>
                  <a:gd name="T9" fmla="*/ 48 h 79"/>
                  <a:gd name="T10" fmla="*/ 64 w 188"/>
                  <a:gd name="T11" fmla="*/ 52 h 79"/>
                  <a:gd name="T12" fmla="*/ 52 w 188"/>
                  <a:gd name="T13" fmla="*/ 54 h 79"/>
                  <a:gd name="T14" fmla="*/ 33 w 188"/>
                  <a:gd name="T15" fmla="*/ 56 h 79"/>
                  <a:gd name="T16" fmla="*/ 23 w 188"/>
                  <a:gd name="T17" fmla="*/ 60 h 79"/>
                  <a:gd name="T18" fmla="*/ 12 w 188"/>
                  <a:gd name="T19" fmla="*/ 55 h 79"/>
                  <a:gd name="T20" fmla="*/ 5 w 188"/>
                  <a:gd name="T21" fmla="*/ 55 h 79"/>
                  <a:gd name="T22" fmla="*/ 5 w 188"/>
                  <a:gd name="T23" fmla="*/ 53 h 79"/>
                  <a:gd name="T24" fmla="*/ 4 w 188"/>
                  <a:gd name="T25" fmla="*/ 51 h 79"/>
                  <a:gd name="T26" fmla="*/ 3 w 188"/>
                  <a:gd name="T27" fmla="*/ 53 h 79"/>
                  <a:gd name="T28" fmla="*/ 3 w 188"/>
                  <a:gd name="T29" fmla="*/ 56 h 79"/>
                  <a:gd name="T30" fmla="*/ 0 w 188"/>
                  <a:gd name="T31" fmla="*/ 58 h 79"/>
                  <a:gd name="T32" fmla="*/ 2 w 188"/>
                  <a:gd name="T33" fmla="*/ 61 h 79"/>
                  <a:gd name="T34" fmla="*/ 13 w 188"/>
                  <a:gd name="T35" fmla="*/ 66 h 79"/>
                  <a:gd name="T36" fmla="*/ 15 w 188"/>
                  <a:gd name="T37" fmla="*/ 70 h 79"/>
                  <a:gd name="T38" fmla="*/ 16 w 188"/>
                  <a:gd name="T39" fmla="*/ 72 h 79"/>
                  <a:gd name="T40" fmla="*/ 18 w 188"/>
                  <a:gd name="T41" fmla="*/ 76 h 79"/>
                  <a:gd name="T42" fmla="*/ 21 w 188"/>
                  <a:gd name="T43" fmla="*/ 71 h 79"/>
                  <a:gd name="T44" fmla="*/ 26 w 188"/>
                  <a:gd name="T45" fmla="*/ 67 h 79"/>
                  <a:gd name="T46" fmla="*/ 27 w 188"/>
                  <a:gd name="T47" fmla="*/ 76 h 79"/>
                  <a:gd name="T48" fmla="*/ 30 w 188"/>
                  <a:gd name="T49" fmla="*/ 74 h 79"/>
                  <a:gd name="T50" fmla="*/ 31 w 188"/>
                  <a:gd name="T51" fmla="*/ 78 h 79"/>
                  <a:gd name="T52" fmla="*/ 35 w 188"/>
                  <a:gd name="T53" fmla="*/ 74 h 79"/>
                  <a:gd name="T54" fmla="*/ 38 w 188"/>
                  <a:gd name="T55" fmla="*/ 73 h 79"/>
                  <a:gd name="T56" fmla="*/ 42 w 188"/>
                  <a:gd name="T57" fmla="*/ 64 h 79"/>
                  <a:gd name="T58" fmla="*/ 43 w 188"/>
                  <a:gd name="T59" fmla="*/ 76 h 79"/>
                  <a:gd name="T60" fmla="*/ 51 w 188"/>
                  <a:gd name="T61" fmla="*/ 72 h 79"/>
                  <a:gd name="T62" fmla="*/ 57 w 188"/>
                  <a:gd name="T63" fmla="*/ 72 h 79"/>
                  <a:gd name="T64" fmla="*/ 61 w 188"/>
                  <a:gd name="T65" fmla="*/ 70 h 79"/>
                  <a:gd name="T66" fmla="*/ 70 w 188"/>
                  <a:gd name="T67" fmla="*/ 68 h 79"/>
                  <a:gd name="T68" fmla="*/ 75 w 188"/>
                  <a:gd name="T69" fmla="*/ 71 h 79"/>
                  <a:gd name="T70" fmla="*/ 77 w 188"/>
                  <a:gd name="T71" fmla="*/ 68 h 79"/>
                  <a:gd name="T72" fmla="*/ 80 w 188"/>
                  <a:gd name="T73" fmla="*/ 68 h 79"/>
                  <a:gd name="T74" fmla="*/ 81 w 188"/>
                  <a:gd name="T75" fmla="*/ 66 h 79"/>
                  <a:gd name="T76" fmla="*/ 86 w 188"/>
                  <a:gd name="T77" fmla="*/ 67 h 79"/>
                  <a:gd name="T78" fmla="*/ 92 w 188"/>
                  <a:gd name="T79" fmla="*/ 65 h 79"/>
                  <a:gd name="T80" fmla="*/ 98 w 188"/>
                  <a:gd name="T81" fmla="*/ 64 h 79"/>
                  <a:gd name="T82" fmla="*/ 104 w 188"/>
                  <a:gd name="T83" fmla="*/ 60 h 79"/>
                  <a:gd name="T84" fmla="*/ 107 w 188"/>
                  <a:gd name="T85" fmla="*/ 62 h 79"/>
                  <a:gd name="T86" fmla="*/ 108 w 188"/>
                  <a:gd name="T87" fmla="*/ 62 h 79"/>
                  <a:gd name="T88" fmla="*/ 114 w 188"/>
                  <a:gd name="T89" fmla="*/ 59 h 79"/>
                  <a:gd name="T90" fmla="*/ 119 w 188"/>
                  <a:gd name="T91" fmla="*/ 59 h 79"/>
                  <a:gd name="T92" fmla="*/ 122 w 188"/>
                  <a:gd name="T93" fmla="*/ 52 h 79"/>
                  <a:gd name="T94" fmla="*/ 126 w 188"/>
                  <a:gd name="T95" fmla="*/ 52 h 79"/>
                  <a:gd name="T96" fmla="*/ 132 w 188"/>
                  <a:gd name="T97" fmla="*/ 50 h 79"/>
                  <a:gd name="T98" fmla="*/ 139 w 188"/>
                  <a:gd name="T99" fmla="*/ 45 h 79"/>
                  <a:gd name="T100" fmla="*/ 143 w 188"/>
                  <a:gd name="T101" fmla="*/ 43 h 79"/>
                  <a:gd name="T102" fmla="*/ 156 w 188"/>
                  <a:gd name="T103" fmla="*/ 39 h 79"/>
                  <a:gd name="T104" fmla="*/ 160 w 188"/>
                  <a:gd name="T105" fmla="*/ 37 h 79"/>
                  <a:gd name="T106" fmla="*/ 167 w 188"/>
                  <a:gd name="T107" fmla="*/ 26 h 79"/>
                  <a:gd name="T108" fmla="*/ 172 w 188"/>
                  <a:gd name="T109" fmla="*/ 21 h 79"/>
                  <a:gd name="T110" fmla="*/ 180 w 188"/>
                  <a:gd name="T11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88" h="79">
                    <a:moveTo>
                      <a:pt x="180" y="0"/>
                    </a:moveTo>
                    <a:cubicBezTo>
                      <a:pt x="179" y="5"/>
                      <a:pt x="175" y="6"/>
                      <a:pt x="171" y="7"/>
                    </a:cubicBezTo>
                    <a:cubicBezTo>
                      <a:pt x="170" y="8"/>
                      <a:pt x="169" y="10"/>
                      <a:pt x="168" y="10"/>
                    </a:cubicBezTo>
                    <a:cubicBezTo>
                      <a:pt x="164" y="15"/>
                      <a:pt x="157" y="14"/>
                      <a:pt x="154" y="19"/>
                    </a:cubicBezTo>
                    <a:cubicBezTo>
                      <a:pt x="155" y="19"/>
                      <a:pt x="155" y="20"/>
                      <a:pt x="155" y="21"/>
                    </a:cubicBezTo>
                    <a:cubicBezTo>
                      <a:pt x="154" y="20"/>
                      <a:pt x="154" y="20"/>
                      <a:pt x="154" y="20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4" y="20"/>
                      <a:pt x="154" y="20"/>
                    </a:cubicBezTo>
                    <a:cubicBezTo>
                      <a:pt x="152" y="21"/>
                      <a:pt x="151" y="23"/>
                      <a:pt x="149" y="23"/>
                    </a:cubicBezTo>
                    <a:cubicBezTo>
                      <a:pt x="149" y="25"/>
                      <a:pt x="148" y="24"/>
                      <a:pt x="149" y="26"/>
                    </a:cubicBezTo>
                    <a:cubicBezTo>
                      <a:pt x="148" y="25"/>
                      <a:pt x="148" y="25"/>
                      <a:pt x="148" y="25"/>
                    </a:cubicBezTo>
                    <a:cubicBezTo>
                      <a:pt x="147" y="27"/>
                      <a:pt x="147" y="27"/>
                      <a:pt x="145" y="25"/>
                    </a:cubicBezTo>
                    <a:cubicBezTo>
                      <a:pt x="139" y="27"/>
                      <a:pt x="134" y="30"/>
                      <a:pt x="128" y="32"/>
                    </a:cubicBezTo>
                    <a:cubicBezTo>
                      <a:pt x="123" y="34"/>
                      <a:pt x="118" y="39"/>
                      <a:pt x="112" y="41"/>
                    </a:cubicBezTo>
                    <a:cubicBezTo>
                      <a:pt x="112" y="45"/>
                      <a:pt x="111" y="43"/>
                      <a:pt x="110" y="47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10" y="47"/>
                      <a:pt x="109" y="46"/>
                      <a:pt x="107" y="45"/>
                    </a:cubicBezTo>
                    <a:cubicBezTo>
                      <a:pt x="108" y="46"/>
                      <a:pt x="107" y="45"/>
                      <a:pt x="108" y="47"/>
                    </a:cubicBezTo>
                    <a:cubicBezTo>
                      <a:pt x="108" y="49"/>
                      <a:pt x="106" y="45"/>
                      <a:pt x="106" y="46"/>
                    </a:cubicBezTo>
                    <a:cubicBezTo>
                      <a:pt x="105" y="45"/>
                      <a:pt x="106" y="47"/>
                      <a:pt x="106" y="46"/>
                    </a:cubicBezTo>
                    <a:cubicBezTo>
                      <a:pt x="105" y="49"/>
                      <a:pt x="106" y="45"/>
                      <a:pt x="103" y="44"/>
                    </a:cubicBezTo>
                    <a:cubicBezTo>
                      <a:pt x="101" y="45"/>
                      <a:pt x="98" y="48"/>
                      <a:pt x="95" y="47"/>
                    </a:cubicBezTo>
                    <a:cubicBezTo>
                      <a:pt x="95" y="47"/>
                      <a:pt x="96" y="49"/>
                      <a:pt x="96" y="49"/>
                    </a:cubicBezTo>
                    <a:cubicBezTo>
                      <a:pt x="95" y="46"/>
                      <a:pt x="95" y="50"/>
                      <a:pt x="94" y="49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3" y="47"/>
                      <a:pt x="92" y="49"/>
                      <a:pt x="91" y="48"/>
                    </a:cubicBezTo>
                    <a:cubicBezTo>
                      <a:pt x="90" y="49"/>
                      <a:pt x="88" y="47"/>
                      <a:pt x="88" y="49"/>
                    </a:cubicBezTo>
                    <a:cubicBezTo>
                      <a:pt x="88" y="47"/>
                      <a:pt x="87" y="48"/>
                      <a:pt x="87" y="47"/>
                    </a:cubicBezTo>
                    <a:cubicBezTo>
                      <a:pt x="87" y="51"/>
                      <a:pt x="84" y="46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1" y="49"/>
                      <a:pt x="77" y="49"/>
                      <a:pt x="74" y="51"/>
                    </a:cubicBezTo>
                    <a:cubicBezTo>
                      <a:pt x="73" y="52"/>
                      <a:pt x="70" y="48"/>
                      <a:pt x="69" y="50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8" y="52"/>
                      <a:pt x="68" y="51"/>
                      <a:pt x="68" y="51"/>
                    </a:cubicBezTo>
                    <a:cubicBezTo>
                      <a:pt x="67" y="52"/>
                      <a:pt x="66" y="51"/>
                      <a:pt x="65" y="51"/>
                    </a:cubicBezTo>
                    <a:cubicBezTo>
                      <a:pt x="65" y="51"/>
                      <a:pt x="64" y="52"/>
                      <a:pt x="64" y="52"/>
                    </a:cubicBezTo>
                    <a:cubicBezTo>
                      <a:pt x="63" y="50"/>
                      <a:pt x="61" y="54"/>
                      <a:pt x="60" y="52"/>
                    </a:cubicBezTo>
                    <a:cubicBezTo>
                      <a:pt x="61" y="55"/>
                      <a:pt x="59" y="54"/>
                      <a:pt x="59" y="55"/>
                    </a:cubicBezTo>
                    <a:cubicBezTo>
                      <a:pt x="58" y="55"/>
                      <a:pt x="58" y="54"/>
                      <a:pt x="58" y="53"/>
                    </a:cubicBezTo>
                    <a:cubicBezTo>
                      <a:pt x="57" y="53"/>
                      <a:pt x="57" y="54"/>
                      <a:pt x="56" y="53"/>
                    </a:cubicBezTo>
                    <a:cubicBezTo>
                      <a:pt x="55" y="53"/>
                      <a:pt x="55" y="55"/>
                      <a:pt x="54" y="55"/>
                    </a:cubicBezTo>
                    <a:cubicBezTo>
                      <a:pt x="54" y="52"/>
                      <a:pt x="53" y="54"/>
                      <a:pt x="52" y="54"/>
                    </a:cubicBezTo>
                    <a:cubicBezTo>
                      <a:pt x="52" y="56"/>
                      <a:pt x="52" y="57"/>
                      <a:pt x="51" y="56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49" y="56"/>
                      <a:pt x="46" y="53"/>
                      <a:pt x="43" y="56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1" y="56"/>
                      <a:pt x="38" y="54"/>
                      <a:pt x="36" y="57"/>
                    </a:cubicBezTo>
                    <a:cubicBezTo>
                      <a:pt x="35" y="56"/>
                      <a:pt x="34" y="56"/>
                      <a:pt x="33" y="56"/>
                    </a:cubicBezTo>
                    <a:cubicBezTo>
                      <a:pt x="32" y="57"/>
                      <a:pt x="32" y="57"/>
                      <a:pt x="31" y="59"/>
                    </a:cubicBezTo>
                    <a:cubicBezTo>
                      <a:pt x="31" y="59"/>
                      <a:pt x="31" y="58"/>
                      <a:pt x="31" y="57"/>
                    </a:cubicBezTo>
                    <a:cubicBezTo>
                      <a:pt x="30" y="57"/>
                      <a:pt x="29" y="54"/>
                      <a:pt x="28" y="57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27" y="57"/>
                      <a:pt x="25" y="58"/>
                      <a:pt x="25" y="57"/>
                    </a:cubicBezTo>
                    <a:cubicBezTo>
                      <a:pt x="24" y="58"/>
                      <a:pt x="23" y="58"/>
                      <a:pt x="23" y="60"/>
                    </a:cubicBezTo>
                    <a:cubicBezTo>
                      <a:pt x="23" y="60"/>
                      <a:pt x="23" y="57"/>
                      <a:pt x="23" y="59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1" y="56"/>
                      <a:pt x="19" y="56"/>
                      <a:pt x="17" y="57"/>
                    </a:cubicBezTo>
                    <a:cubicBezTo>
                      <a:pt x="17" y="55"/>
                      <a:pt x="15" y="57"/>
                      <a:pt x="14" y="55"/>
                    </a:cubicBezTo>
                    <a:cubicBezTo>
                      <a:pt x="13" y="56"/>
                      <a:pt x="13" y="54"/>
                      <a:pt x="11" y="56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4"/>
                      <a:pt x="10" y="54"/>
                      <a:pt x="9" y="53"/>
                    </a:cubicBezTo>
                    <a:cubicBezTo>
                      <a:pt x="9" y="52"/>
                      <a:pt x="8" y="54"/>
                      <a:pt x="7" y="54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7" y="54"/>
                      <a:pt x="6" y="55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5" y="56"/>
                      <a:pt x="5" y="56"/>
                    </a:cubicBezTo>
                    <a:cubicBezTo>
                      <a:pt x="5" y="55"/>
                      <a:pt x="4" y="56"/>
                      <a:pt x="4" y="54"/>
                    </a:cubicBezTo>
                    <a:cubicBezTo>
                      <a:pt x="5" y="54"/>
                      <a:pt x="7" y="53"/>
                      <a:pt x="8" y="52"/>
                    </a:cubicBezTo>
                    <a:cubicBezTo>
                      <a:pt x="8" y="51"/>
                      <a:pt x="5" y="53"/>
                      <a:pt x="6" y="52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2"/>
                      <a:pt x="5" y="52"/>
                      <a:pt x="5" y="53"/>
                    </a:cubicBezTo>
                    <a:cubicBezTo>
                      <a:pt x="5" y="53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2"/>
                      <a:pt x="5" y="52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3" y="51"/>
                      <a:pt x="3" y="51"/>
                      <a:pt x="2" y="50"/>
                    </a:cubicBezTo>
                    <a:cubicBezTo>
                      <a:pt x="1" y="52"/>
                      <a:pt x="4" y="46"/>
                      <a:pt x="0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2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3" y="53"/>
                    </a:cubicBezTo>
                    <a:cubicBezTo>
                      <a:pt x="3" y="53"/>
                      <a:pt x="3" y="54"/>
                      <a:pt x="3" y="53"/>
                    </a:cubicBezTo>
                    <a:cubicBezTo>
                      <a:pt x="3" y="52"/>
                      <a:pt x="4" y="51"/>
                      <a:pt x="4" y="53"/>
                    </a:cubicBezTo>
                    <a:cubicBezTo>
                      <a:pt x="4" y="54"/>
                      <a:pt x="4" y="54"/>
                      <a:pt x="4" y="55"/>
                    </a:cubicBezTo>
                    <a:cubicBezTo>
                      <a:pt x="4" y="55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5"/>
                      <a:pt x="3" y="55"/>
                    </a:cubicBezTo>
                    <a:cubicBezTo>
                      <a:pt x="2" y="55"/>
                      <a:pt x="2" y="56"/>
                      <a:pt x="1" y="56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7"/>
                      <a:pt x="2" y="57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60"/>
                      <a:pt x="4" y="57"/>
                      <a:pt x="4" y="58"/>
                    </a:cubicBezTo>
                    <a:cubicBezTo>
                      <a:pt x="4" y="58"/>
                      <a:pt x="2" y="60"/>
                      <a:pt x="2" y="61"/>
                    </a:cubicBezTo>
                    <a:cubicBezTo>
                      <a:pt x="3" y="62"/>
                      <a:pt x="6" y="61"/>
                      <a:pt x="6" y="63"/>
                    </a:cubicBezTo>
                    <a:cubicBezTo>
                      <a:pt x="7" y="63"/>
                      <a:pt x="8" y="63"/>
                      <a:pt x="9" y="62"/>
                    </a:cubicBezTo>
                    <a:cubicBezTo>
                      <a:pt x="10" y="62"/>
                      <a:pt x="8" y="65"/>
                      <a:pt x="9" y="64"/>
                    </a:cubicBezTo>
                    <a:cubicBezTo>
                      <a:pt x="9" y="65"/>
                      <a:pt x="9" y="66"/>
                      <a:pt x="8" y="66"/>
                    </a:cubicBezTo>
                    <a:cubicBezTo>
                      <a:pt x="9" y="66"/>
                      <a:pt x="10" y="67"/>
                      <a:pt x="10" y="65"/>
                    </a:cubicBezTo>
                    <a:cubicBezTo>
                      <a:pt x="11" y="66"/>
                      <a:pt x="12" y="67"/>
                      <a:pt x="13" y="66"/>
                    </a:cubicBezTo>
                    <a:cubicBezTo>
                      <a:pt x="13" y="66"/>
                      <a:pt x="12" y="68"/>
                      <a:pt x="12" y="69"/>
                    </a:cubicBezTo>
                    <a:cubicBezTo>
                      <a:pt x="13" y="67"/>
                      <a:pt x="15" y="67"/>
                      <a:pt x="15" y="67"/>
                    </a:cubicBezTo>
                    <a:cubicBezTo>
                      <a:pt x="16" y="66"/>
                      <a:pt x="16" y="66"/>
                      <a:pt x="16" y="64"/>
                    </a:cubicBezTo>
                    <a:cubicBezTo>
                      <a:pt x="16" y="64"/>
                      <a:pt x="17" y="63"/>
                      <a:pt x="17" y="63"/>
                    </a:cubicBezTo>
                    <a:cubicBezTo>
                      <a:pt x="17" y="65"/>
                      <a:pt x="16" y="68"/>
                      <a:pt x="17" y="68"/>
                    </a:cubicBezTo>
                    <a:cubicBezTo>
                      <a:pt x="16" y="71"/>
                      <a:pt x="15" y="67"/>
                      <a:pt x="15" y="70"/>
                    </a:cubicBezTo>
                    <a:cubicBezTo>
                      <a:pt x="14" y="72"/>
                      <a:pt x="12" y="72"/>
                      <a:pt x="12" y="70"/>
                    </a:cubicBezTo>
                    <a:cubicBezTo>
                      <a:pt x="11" y="73"/>
                      <a:pt x="13" y="71"/>
                      <a:pt x="12" y="73"/>
                    </a:cubicBezTo>
                    <a:cubicBezTo>
                      <a:pt x="13" y="73"/>
                      <a:pt x="14" y="72"/>
                      <a:pt x="15" y="72"/>
                    </a:cubicBezTo>
                    <a:cubicBezTo>
                      <a:pt x="15" y="71"/>
                      <a:pt x="15" y="70"/>
                      <a:pt x="16" y="70"/>
                    </a:cubicBezTo>
                    <a:cubicBezTo>
                      <a:pt x="17" y="67"/>
                      <a:pt x="16" y="72"/>
                      <a:pt x="17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3"/>
                      <a:pt x="17" y="72"/>
                      <a:pt x="18" y="72"/>
                    </a:cubicBezTo>
                    <a:cubicBezTo>
                      <a:pt x="17" y="75"/>
                      <a:pt x="17" y="72"/>
                      <a:pt x="16" y="74"/>
                    </a:cubicBezTo>
                    <a:cubicBezTo>
                      <a:pt x="16" y="76"/>
                      <a:pt x="16" y="76"/>
                      <a:pt x="16" y="76"/>
                    </a:cubicBezTo>
                    <a:cubicBezTo>
                      <a:pt x="17" y="77"/>
                      <a:pt x="17" y="74"/>
                      <a:pt x="18" y="75"/>
                    </a:cubicBezTo>
                    <a:cubicBezTo>
                      <a:pt x="17" y="76"/>
                      <a:pt x="17" y="76"/>
                      <a:pt x="17" y="76"/>
                    </a:cubicBezTo>
                    <a:cubicBezTo>
                      <a:pt x="18" y="76"/>
                      <a:pt x="18" y="76"/>
                      <a:pt x="18" y="76"/>
                    </a:cubicBezTo>
                    <a:cubicBezTo>
                      <a:pt x="18" y="74"/>
                      <a:pt x="19" y="73"/>
                      <a:pt x="18" y="73"/>
                    </a:cubicBezTo>
                    <a:cubicBezTo>
                      <a:pt x="19" y="70"/>
                      <a:pt x="19" y="72"/>
                      <a:pt x="20" y="72"/>
                    </a:cubicBezTo>
                    <a:cubicBezTo>
                      <a:pt x="20" y="70"/>
                      <a:pt x="19" y="72"/>
                      <a:pt x="20" y="70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2" y="69"/>
                      <a:pt x="21" y="71"/>
                      <a:pt x="21" y="72"/>
                    </a:cubicBezTo>
                    <a:cubicBezTo>
                      <a:pt x="21" y="72"/>
                      <a:pt x="20" y="72"/>
                      <a:pt x="21" y="71"/>
                    </a:cubicBezTo>
                    <a:cubicBezTo>
                      <a:pt x="19" y="73"/>
                      <a:pt x="20" y="75"/>
                      <a:pt x="19" y="76"/>
                    </a:cubicBezTo>
                    <a:cubicBezTo>
                      <a:pt x="20" y="77"/>
                      <a:pt x="20" y="75"/>
                      <a:pt x="21" y="75"/>
                    </a:cubicBezTo>
                    <a:cubicBezTo>
                      <a:pt x="21" y="74"/>
                      <a:pt x="21" y="73"/>
                      <a:pt x="21" y="72"/>
                    </a:cubicBezTo>
                    <a:cubicBezTo>
                      <a:pt x="23" y="68"/>
                      <a:pt x="21" y="76"/>
                      <a:pt x="23" y="75"/>
                    </a:cubicBezTo>
                    <a:cubicBezTo>
                      <a:pt x="23" y="72"/>
                      <a:pt x="25" y="71"/>
                      <a:pt x="25" y="68"/>
                    </a:cubicBezTo>
                    <a:cubicBezTo>
                      <a:pt x="25" y="67"/>
                      <a:pt x="25" y="66"/>
                      <a:pt x="26" y="67"/>
                    </a:cubicBezTo>
                    <a:cubicBezTo>
                      <a:pt x="25" y="69"/>
                      <a:pt x="26" y="68"/>
                      <a:pt x="25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5" y="74"/>
                      <a:pt x="25" y="76"/>
                      <a:pt x="26" y="77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5"/>
                      <a:pt x="26" y="76"/>
                      <a:pt x="27" y="76"/>
                    </a:cubicBezTo>
                    <a:cubicBezTo>
                      <a:pt x="26" y="76"/>
                      <a:pt x="27" y="74"/>
                      <a:pt x="27" y="73"/>
                    </a:cubicBezTo>
                    <a:cubicBezTo>
                      <a:pt x="28" y="73"/>
                      <a:pt x="28" y="75"/>
                      <a:pt x="28" y="76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8" y="76"/>
                      <a:pt x="28" y="78"/>
                      <a:pt x="28" y="78"/>
                    </a:cubicBezTo>
                    <a:cubicBezTo>
                      <a:pt x="28" y="76"/>
                      <a:pt x="29" y="75"/>
                      <a:pt x="29" y="73"/>
                    </a:cubicBezTo>
                    <a:cubicBezTo>
                      <a:pt x="30" y="73"/>
                      <a:pt x="30" y="74"/>
                      <a:pt x="30" y="74"/>
                    </a:cubicBezTo>
                    <a:cubicBezTo>
                      <a:pt x="29" y="75"/>
                      <a:pt x="29" y="75"/>
                      <a:pt x="29" y="75"/>
                    </a:cubicBezTo>
                    <a:cubicBezTo>
                      <a:pt x="30" y="75"/>
                      <a:pt x="29" y="78"/>
                      <a:pt x="30" y="78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7"/>
                      <a:pt x="31" y="77"/>
                      <a:pt x="31" y="76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32" y="77"/>
                      <a:pt x="32" y="75"/>
                      <a:pt x="33" y="77"/>
                    </a:cubicBezTo>
                    <a:cubicBezTo>
                      <a:pt x="32" y="74"/>
                      <a:pt x="32" y="77"/>
                      <a:pt x="32" y="75"/>
                    </a:cubicBezTo>
                    <a:cubicBezTo>
                      <a:pt x="31" y="73"/>
                      <a:pt x="32" y="74"/>
                      <a:pt x="33" y="73"/>
                    </a:cubicBezTo>
                    <a:cubicBezTo>
                      <a:pt x="32" y="76"/>
                      <a:pt x="33" y="74"/>
                      <a:pt x="34" y="74"/>
                    </a:cubicBezTo>
                    <a:cubicBezTo>
                      <a:pt x="34" y="75"/>
                      <a:pt x="34" y="75"/>
                      <a:pt x="34" y="76"/>
                    </a:cubicBezTo>
                    <a:cubicBezTo>
                      <a:pt x="35" y="74"/>
                      <a:pt x="35" y="74"/>
                      <a:pt x="35" y="74"/>
                    </a:cubicBezTo>
                    <a:cubicBezTo>
                      <a:pt x="35" y="78"/>
                      <a:pt x="36" y="73"/>
                      <a:pt x="36" y="74"/>
                    </a:cubicBezTo>
                    <a:cubicBezTo>
                      <a:pt x="36" y="75"/>
                      <a:pt x="36" y="77"/>
                      <a:pt x="36" y="77"/>
                    </a:cubicBezTo>
                    <a:cubicBezTo>
                      <a:pt x="36" y="75"/>
                      <a:pt x="37" y="74"/>
                      <a:pt x="37" y="72"/>
                    </a:cubicBezTo>
                    <a:cubicBezTo>
                      <a:pt x="38" y="73"/>
                      <a:pt x="36" y="76"/>
                      <a:pt x="37" y="78"/>
                    </a:cubicBezTo>
                    <a:cubicBezTo>
                      <a:pt x="37" y="75"/>
                      <a:pt x="38" y="79"/>
                      <a:pt x="38" y="76"/>
                    </a:cubicBezTo>
                    <a:cubicBezTo>
                      <a:pt x="37" y="75"/>
                      <a:pt x="38" y="75"/>
                      <a:pt x="38" y="73"/>
                    </a:cubicBezTo>
                    <a:cubicBezTo>
                      <a:pt x="39" y="74"/>
                      <a:pt x="38" y="75"/>
                      <a:pt x="39" y="75"/>
                    </a:cubicBezTo>
                    <a:cubicBezTo>
                      <a:pt x="39" y="75"/>
                      <a:pt x="39" y="73"/>
                      <a:pt x="39" y="72"/>
                    </a:cubicBezTo>
                    <a:cubicBezTo>
                      <a:pt x="39" y="73"/>
                      <a:pt x="40" y="70"/>
                      <a:pt x="40" y="72"/>
                    </a:cubicBezTo>
                    <a:cubicBezTo>
                      <a:pt x="41" y="74"/>
                      <a:pt x="39" y="73"/>
                      <a:pt x="40" y="74"/>
                    </a:cubicBezTo>
                    <a:cubicBezTo>
                      <a:pt x="41" y="74"/>
                      <a:pt x="40" y="70"/>
                      <a:pt x="41" y="69"/>
                    </a:cubicBezTo>
                    <a:cubicBezTo>
                      <a:pt x="41" y="68"/>
                      <a:pt x="41" y="65"/>
                      <a:pt x="42" y="64"/>
                    </a:cubicBezTo>
                    <a:cubicBezTo>
                      <a:pt x="43" y="65"/>
                      <a:pt x="41" y="65"/>
                      <a:pt x="42" y="68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43" y="70"/>
                      <a:pt x="41" y="72"/>
                      <a:pt x="41" y="74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7"/>
                      <a:pt x="42" y="77"/>
                      <a:pt x="42" y="77"/>
                    </a:cubicBezTo>
                    <a:cubicBezTo>
                      <a:pt x="42" y="75"/>
                      <a:pt x="43" y="76"/>
                      <a:pt x="43" y="76"/>
                    </a:cubicBezTo>
                    <a:cubicBezTo>
                      <a:pt x="43" y="74"/>
                      <a:pt x="43" y="76"/>
                      <a:pt x="43" y="75"/>
                    </a:cubicBezTo>
                    <a:cubicBezTo>
                      <a:pt x="43" y="74"/>
                      <a:pt x="43" y="71"/>
                      <a:pt x="44" y="73"/>
                    </a:cubicBezTo>
                    <a:cubicBezTo>
                      <a:pt x="44" y="74"/>
                      <a:pt x="44" y="75"/>
                      <a:pt x="44" y="76"/>
                    </a:cubicBezTo>
                    <a:cubicBezTo>
                      <a:pt x="45" y="77"/>
                      <a:pt x="44" y="74"/>
                      <a:pt x="45" y="75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7" y="76"/>
                      <a:pt x="50" y="76"/>
                      <a:pt x="51" y="72"/>
                    </a:cubicBezTo>
                    <a:cubicBezTo>
                      <a:pt x="52" y="73"/>
                      <a:pt x="52" y="73"/>
                      <a:pt x="53" y="74"/>
                    </a:cubicBezTo>
                    <a:cubicBezTo>
                      <a:pt x="53" y="74"/>
                      <a:pt x="53" y="73"/>
                      <a:pt x="53" y="72"/>
                    </a:cubicBezTo>
                    <a:cubicBezTo>
                      <a:pt x="54" y="74"/>
                      <a:pt x="54" y="74"/>
                      <a:pt x="54" y="74"/>
                    </a:cubicBezTo>
                    <a:cubicBezTo>
                      <a:pt x="55" y="76"/>
                      <a:pt x="55" y="74"/>
                      <a:pt x="56" y="72"/>
                    </a:cubicBezTo>
                    <a:cubicBezTo>
                      <a:pt x="56" y="74"/>
                      <a:pt x="56" y="74"/>
                      <a:pt x="56" y="74"/>
                    </a:cubicBezTo>
                    <a:cubicBezTo>
                      <a:pt x="57" y="75"/>
                      <a:pt x="56" y="73"/>
                      <a:pt x="57" y="72"/>
                    </a:cubicBezTo>
                    <a:cubicBezTo>
                      <a:pt x="57" y="74"/>
                      <a:pt x="57" y="74"/>
                      <a:pt x="57" y="74"/>
                    </a:cubicBezTo>
                    <a:cubicBezTo>
                      <a:pt x="57" y="72"/>
                      <a:pt x="57" y="72"/>
                      <a:pt x="57" y="72"/>
                    </a:cubicBezTo>
                    <a:cubicBezTo>
                      <a:pt x="58" y="72"/>
                      <a:pt x="58" y="72"/>
                      <a:pt x="58" y="74"/>
                    </a:cubicBezTo>
                    <a:cubicBezTo>
                      <a:pt x="59" y="74"/>
                      <a:pt x="59" y="73"/>
                      <a:pt x="58" y="73"/>
                    </a:cubicBezTo>
                    <a:cubicBezTo>
                      <a:pt x="59" y="74"/>
                      <a:pt x="60" y="74"/>
                      <a:pt x="61" y="73"/>
                    </a:cubicBezTo>
                    <a:cubicBezTo>
                      <a:pt x="61" y="72"/>
                      <a:pt x="61" y="72"/>
                      <a:pt x="61" y="70"/>
                    </a:cubicBezTo>
                    <a:cubicBezTo>
                      <a:pt x="61" y="68"/>
                      <a:pt x="61" y="71"/>
                      <a:pt x="61" y="69"/>
                    </a:cubicBezTo>
                    <a:cubicBezTo>
                      <a:pt x="61" y="70"/>
                      <a:pt x="62" y="71"/>
                      <a:pt x="61" y="72"/>
                    </a:cubicBezTo>
                    <a:cubicBezTo>
                      <a:pt x="63" y="75"/>
                      <a:pt x="64" y="72"/>
                      <a:pt x="66" y="72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8" y="73"/>
                      <a:pt x="68" y="71"/>
                      <a:pt x="70" y="72"/>
                    </a:cubicBezTo>
                    <a:cubicBezTo>
                      <a:pt x="69" y="71"/>
                      <a:pt x="69" y="68"/>
                      <a:pt x="70" y="68"/>
                    </a:cubicBezTo>
                    <a:cubicBezTo>
                      <a:pt x="70" y="66"/>
                      <a:pt x="70" y="70"/>
                      <a:pt x="71" y="71"/>
                    </a:cubicBezTo>
                    <a:cubicBezTo>
                      <a:pt x="71" y="71"/>
                      <a:pt x="72" y="70"/>
                      <a:pt x="72" y="70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0"/>
                      <a:pt x="73" y="69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70"/>
                      <a:pt x="74" y="71"/>
                      <a:pt x="75" y="71"/>
                    </a:cubicBezTo>
                    <a:cubicBezTo>
                      <a:pt x="75" y="69"/>
                      <a:pt x="76" y="70"/>
                      <a:pt x="76" y="69"/>
                    </a:cubicBezTo>
                    <a:cubicBezTo>
                      <a:pt x="76" y="69"/>
                      <a:pt x="76" y="69"/>
                      <a:pt x="76" y="69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7" y="71"/>
                      <a:pt x="76" y="69"/>
                      <a:pt x="77" y="68"/>
                    </a:cubicBezTo>
                    <a:cubicBezTo>
                      <a:pt x="77" y="67"/>
                      <a:pt x="77" y="68"/>
                      <a:pt x="77" y="69"/>
                    </a:cubicBezTo>
                    <a:cubicBezTo>
                      <a:pt x="77" y="70"/>
                      <a:pt x="77" y="68"/>
                      <a:pt x="77" y="69"/>
                    </a:cubicBezTo>
                    <a:cubicBezTo>
                      <a:pt x="77" y="70"/>
                      <a:pt x="77" y="69"/>
                      <a:pt x="77" y="70"/>
                    </a:cubicBezTo>
                    <a:cubicBezTo>
                      <a:pt x="78" y="70"/>
                      <a:pt x="77" y="68"/>
                      <a:pt x="78" y="69"/>
                    </a:cubicBezTo>
                    <a:cubicBezTo>
                      <a:pt x="78" y="69"/>
                      <a:pt x="79" y="68"/>
                      <a:pt x="79" y="70"/>
                    </a:cubicBezTo>
                    <a:cubicBezTo>
                      <a:pt x="79" y="69"/>
                      <a:pt x="80" y="69"/>
                      <a:pt x="80" y="68"/>
                    </a:cubicBezTo>
                    <a:cubicBezTo>
                      <a:pt x="79" y="68"/>
                      <a:pt x="79" y="68"/>
                      <a:pt x="79" y="66"/>
                    </a:cubicBezTo>
                    <a:cubicBezTo>
                      <a:pt x="79" y="66"/>
                      <a:pt x="79" y="66"/>
                      <a:pt x="79" y="66"/>
                    </a:cubicBezTo>
                    <a:cubicBezTo>
                      <a:pt x="79" y="67"/>
                      <a:pt x="79" y="67"/>
                      <a:pt x="79" y="67"/>
                    </a:cubicBezTo>
                    <a:cubicBezTo>
                      <a:pt x="79" y="66"/>
                      <a:pt x="80" y="67"/>
                      <a:pt x="80" y="65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81" y="66"/>
                      <a:pt x="81" y="66"/>
                    </a:cubicBezTo>
                    <a:cubicBezTo>
                      <a:pt x="82" y="67"/>
                      <a:pt x="82" y="69"/>
                      <a:pt x="82" y="70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83" y="68"/>
                      <a:pt x="83" y="68"/>
                      <a:pt x="83" y="69"/>
                    </a:cubicBezTo>
                    <a:cubicBezTo>
                      <a:pt x="85" y="70"/>
                      <a:pt x="84" y="64"/>
                      <a:pt x="85" y="65"/>
                    </a:cubicBezTo>
                    <a:cubicBezTo>
                      <a:pt x="85" y="67"/>
                      <a:pt x="85" y="68"/>
                      <a:pt x="86" y="68"/>
                    </a:cubicBezTo>
                    <a:cubicBezTo>
                      <a:pt x="86" y="68"/>
                      <a:pt x="86" y="67"/>
                      <a:pt x="86" y="67"/>
                    </a:cubicBezTo>
                    <a:cubicBezTo>
                      <a:pt x="86" y="66"/>
                      <a:pt x="86" y="68"/>
                      <a:pt x="85" y="67"/>
                    </a:cubicBezTo>
                    <a:cubicBezTo>
                      <a:pt x="85" y="66"/>
                      <a:pt x="86" y="66"/>
                      <a:pt x="86" y="66"/>
                    </a:cubicBezTo>
                    <a:cubicBezTo>
                      <a:pt x="87" y="70"/>
                      <a:pt x="89" y="66"/>
                      <a:pt x="91" y="68"/>
                    </a:cubicBezTo>
                    <a:cubicBezTo>
                      <a:pt x="90" y="66"/>
                      <a:pt x="91" y="67"/>
                      <a:pt x="91" y="66"/>
                    </a:cubicBezTo>
                    <a:cubicBezTo>
                      <a:pt x="92" y="69"/>
                      <a:pt x="92" y="66"/>
                      <a:pt x="93" y="67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3" y="66"/>
                      <a:pt x="92" y="61"/>
                      <a:pt x="94" y="63"/>
                    </a:cubicBezTo>
                    <a:cubicBezTo>
                      <a:pt x="94" y="64"/>
                      <a:pt x="94" y="65"/>
                      <a:pt x="94" y="66"/>
                    </a:cubicBezTo>
                    <a:cubicBezTo>
                      <a:pt x="95" y="68"/>
                      <a:pt x="95" y="63"/>
                      <a:pt x="96" y="66"/>
                    </a:cubicBezTo>
                    <a:cubicBezTo>
                      <a:pt x="96" y="65"/>
                      <a:pt x="95" y="63"/>
                      <a:pt x="96" y="62"/>
                    </a:cubicBezTo>
                    <a:cubicBezTo>
                      <a:pt x="96" y="63"/>
                      <a:pt x="98" y="64"/>
                      <a:pt x="98" y="65"/>
                    </a:cubicBezTo>
                    <a:cubicBezTo>
                      <a:pt x="98" y="64"/>
                      <a:pt x="98" y="64"/>
                      <a:pt x="98" y="64"/>
                    </a:cubicBezTo>
                    <a:cubicBezTo>
                      <a:pt x="99" y="65"/>
                      <a:pt x="98" y="65"/>
                      <a:pt x="98" y="65"/>
                    </a:cubicBezTo>
                    <a:cubicBezTo>
                      <a:pt x="99" y="66"/>
                      <a:pt x="99" y="65"/>
                      <a:pt x="100" y="64"/>
                    </a:cubicBezTo>
                    <a:cubicBezTo>
                      <a:pt x="101" y="65"/>
                      <a:pt x="101" y="64"/>
                      <a:pt x="102" y="65"/>
                    </a:cubicBezTo>
                    <a:cubicBezTo>
                      <a:pt x="102" y="63"/>
                      <a:pt x="104" y="66"/>
                      <a:pt x="103" y="63"/>
                    </a:cubicBez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3"/>
                      <a:pt x="103" y="61"/>
                      <a:pt x="104" y="60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5"/>
                      <a:pt x="105" y="63"/>
                      <a:pt x="106" y="64"/>
                    </a:cubicBezTo>
                    <a:cubicBezTo>
                      <a:pt x="105" y="62"/>
                      <a:pt x="106" y="64"/>
                      <a:pt x="106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6" y="61"/>
                      <a:pt x="106" y="61"/>
                      <a:pt x="106" y="60"/>
                    </a:cubicBezTo>
                    <a:cubicBezTo>
                      <a:pt x="107" y="60"/>
                      <a:pt x="107" y="62"/>
                      <a:pt x="107" y="62"/>
                    </a:cubicBezTo>
                    <a:cubicBezTo>
                      <a:pt x="108" y="63"/>
                      <a:pt x="108" y="62"/>
                      <a:pt x="108" y="62"/>
                    </a:cubicBezTo>
                    <a:cubicBezTo>
                      <a:pt x="108" y="62"/>
                      <a:pt x="108" y="62"/>
                      <a:pt x="108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10" y="64"/>
                      <a:pt x="110" y="64"/>
                      <a:pt x="110" y="64"/>
                    </a:cubicBezTo>
                    <a:cubicBezTo>
                      <a:pt x="110" y="64"/>
                      <a:pt x="110" y="62"/>
                      <a:pt x="110" y="61"/>
                    </a:cubicBezTo>
                    <a:cubicBezTo>
                      <a:pt x="112" y="62"/>
                      <a:pt x="113" y="60"/>
                      <a:pt x="114" y="59"/>
                    </a:cubicBezTo>
                    <a:cubicBezTo>
                      <a:pt x="113" y="59"/>
                      <a:pt x="114" y="60"/>
                      <a:pt x="114" y="60"/>
                    </a:cubicBezTo>
                    <a:cubicBezTo>
                      <a:pt x="114" y="59"/>
                      <a:pt x="114" y="58"/>
                      <a:pt x="114" y="59"/>
                    </a:cubicBezTo>
                    <a:cubicBezTo>
                      <a:pt x="114" y="58"/>
                      <a:pt x="115" y="60"/>
                      <a:pt x="116" y="60"/>
                    </a:cubicBezTo>
                    <a:cubicBezTo>
                      <a:pt x="116" y="60"/>
                      <a:pt x="115" y="58"/>
                      <a:pt x="115" y="58"/>
                    </a:cubicBezTo>
                    <a:cubicBezTo>
                      <a:pt x="117" y="60"/>
                      <a:pt x="117" y="56"/>
                      <a:pt x="118" y="57"/>
                    </a:cubicBezTo>
                    <a:cubicBezTo>
                      <a:pt x="118" y="58"/>
                      <a:pt x="118" y="58"/>
                      <a:pt x="119" y="59"/>
                    </a:cubicBezTo>
                    <a:cubicBezTo>
                      <a:pt x="119" y="58"/>
                      <a:pt x="120" y="57"/>
                      <a:pt x="120" y="55"/>
                    </a:cubicBezTo>
                    <a:cubicBezTo>
                      <a:pt x="120" y="57"/>
                      <a:pt x="120" y="57"/>
                      <a:pt x="120" y="57"/>
                    </a:cubicBezTo>
                    <a:cubicBezTo>
                      <a:pt x="121" y="57"/>
                      <a:pt x="121" y="56"/>
                      <a:pt x="121" y="55"/>
                    </a:cubicBezTo>
                    <a:cubicBezTo>
                      <a:pt x="120" y="54"/>
                      <a:pt x="121" y="52"/>
                      <a:pt x="121" y="53"/>
                    </a:cubicBezTo>
                    <a:cubicBezTo>
                      <a:pt x="121" y="53"/>
                      <a:pt x="121" y="53"/>
                      <a:pt x="121" y="53"/>
                    </a:cubicBezTo>
                    <a:cubicBezTo>
                      <a:pt x="122" y="52"/>
                      <a:pt x="122" y="52"/>
                      <a:pt x="122" y="52"/>
                    </a:cubicBezTo>
                    <a:cubicBezTo>
                      <a:pt x="123" y="52"/>
                      <a:pt x="122" y="52"/>
                      <a:pt x="122" y="53"/>
                    </a:cubicBezTo>
                    <a:cubicBezTo>
                      <a:pt x="123" y="55"/>
                      <a:pt x="124" y="54"/>
                      <a:pt x="125" y="54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5" y="52"/>
                      <a:pt x="125" y="54"/>
                      <a:pt x="125" y="54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6" y="51"/>
                      <a:pt x="126" y="52"/>
                    </a:cubicBezTo>
                    <a:cubicBezTo>
                      <a:pt x="127" y="51"/>
                      <a:pt x="126" y="48"/>
                      <a:pt x="126" y="46"/>
                    </a:cubicBezTo>
                    <a:cubicBezTo>
                      <a:pt x="127" y="47"/>
                      <a:pt x="127" y="45"/>
                      <a:pt x="128" y="45"/>
                    </a:cubicBezTo>
                    <a:cubicBezTo>
                      <a:pt x="128" y="46"/>
                      <a:pt x="127" y="45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8" y="48"/>
                      <a:pt x="130" y="50"/>
                      <a:pt x="130" y="51"/>
                    </a:cubicBezTo>
                    <a:cubicBezTo>
                      <a:pt x="130" y="50"/>
                      <a:pt x="132" y="50"/>
                      <a:pt x="132" y="50"/>
                    </a:cubicBezTo>
                    <a:cubicBezTo>
                      <a:pt x="131" y="48"/>
                      <a:pt x="133" y="49"/>
                      <a:pt x="132" y="46"/>
                    </a:cubicBezTo>
                    <a:cubicBezTo>
                      <a:pt x="133" y="45"/>
                      <a:pt x="133" y="48"/>
                      <a:pt x="134" y="48"/>
                    </a:cubicBezTo>
                    <a:cubicBezTo>
                      <a:pt x="134" y="47"/>
                      <a:pt x="135" y="47"/>
                      <a:pt x="136" y="47"/>
                    </a:cubicBezTo>
                    <a:cubicBezTo>
                      <a:pt x="136" y="47"/>
                      <a:pt x="136" y="47"/>
                      <a:pt x="136" y="47"/>
                    </a:cubicBezTo>
                    <a:cubicBezTo>
                      <a:pt x="137" y="46"/>
                      <a:pt x="138" y="46"/>
                      <a:pt x="138" y="44"/>
                    </a:cubicBezTo>
                    <a:cubicBezTo>
                      <a:pt x="139" y="45"/>
                      <a:pt x="139" y="45"/>
                      <a:pt x="139" y="45"/>
                    </a:cubicBezTo>
                    <a:cubicBezTo>
                      <a:pt x="140" y="46"/>
                      <a:pt x="137" y="42"/>
                      <a:pt x="139" y="43"/>
                    </a:cubicBezTo>
                    <a:cubicBezTo>
                      <a:pt x="139" y="44"/>
                      <a:pt x="139" y="44"/>
                      <a:pt x="139" y="44"/>
                    </a:cubicBezTo>
                    <a:cubicBezTo>
                      <a:pt x="139" y="43"/>
                      <a:pt x="141" y="45"/>
                      <a:pt x="141" y="43"/>
                    </a:cubicBezTo>
                    <a:cubicBezTo>
                      <a:pt x="141" y="44"/>
                      <a:pt x="141" y="44"/>
                      <a:pt x="141" y="44"/>
                    </a:cubicBezTo>
                    <a:cubicBezTo>
                      <a:pt x="141" y="43"/>
                      <a:pt x="142" y="43"/>
                      <a:pt x="142" y="41"/>
                    </a:cubicBezTo>
                    <a:cubicBezTo>
                      <a:pt x="143" y="43"/>
                      <a:pt x="143" y="43"/>
                      <a:pt x="143" y="43"/>
                    </a:cubicBezTo>
                    <a:cubicBezTo>
                      <a:pt x="144" y="44"/>
                      <a:pt x="142" y="41"/>
                      <a:pt x="143" y="42"/>
                    </a:cubicBezTo>
                    <a:cubicBezTo>
                      <a:pt x="143" y="42"/>
                      <a:pt x="144" y="42"/>
                      <a:pt x="144" y="43"/>
                    </a:cubicBezTo>
                    <a:cubicBezTo>
                      <a:pt x="144" y="41"/>
                      <a:pt x="145" y="41"/>
                      <a:pt x="145" y="40"/>
                    </a:cubicBezTo>
                    <a:cubicBezTo>
                      <a:pt x="146" y="42"/>
                      <a:pt x="146" y="42"/>
                      <a:pt x="146" y="42"/>
                    </a:cubicBezTo>
                    <a:cubicBezTo>
                      <a:pt x="149" y="41"/>
                      <a:pt x="153" y="39"/>
                      <a:pt x="154" y="36"/>
                    </a:cubicBezTo>
                    <a:cubicBezTo>
                      <a:pt x="156" y="38"/>
                      <a:pt x="154" y="37"/>
                      <a:pt x="156" y="39"/>
                    </a:cubicBezTo>
                    <a:cubicBezTo>
                      <a:pt x="154" y="37"/>
                      <a:pt x="156" y="38"/>
                      <a:pt x="156" y="37"/>
                    </a:cubicBezTo>
                    <a:cubicBezTo>
                      <a:pt x="156" y="37"/>
                      <a:pt x="156" y="37"/>
                      <a:pt x="156" y="37"/>
                    </a:cubicBezTo>
                    <a:cubicBezTo>
                      <a:pt x="157" y="36"/>
                      <a:pt x="158" y="38"/>
                      <a:pt x="158" y="37"/>
                    </a:cubicBezTo>
                    <a:cubicBezTo>
                      <a:pt x="157" y="36"/>
                      <a:pt x="157" y="36"/>
                      <a:pt x="157" y="36"/>
                    </a:cubicBezTo>
                    <a:cubicBezTo>
                      <a:pt x="157" y="35"/>
                      <a:pt x="160" y="38"/>
                      <a:pt x="158" y="36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59" y="34"/>
                      <a:pt x="161" y="37"/>
                      <a:pt x="160" y="35"/>
                    </a:cubicBezTo>
                    <a:cubicBezTo>
                      <a:pt x="160" y="35"/>
                      <a:pt x="160" y="35"/>
                      <a:pt x="160" y="35"/>
                    </a:cubicBezTo>
                    <a:cubicBezTo>
                      <a:pt x="162" y="36"/>
                      <a:pt x="160" y="32"/>
                      <a:pt x="162" y="34"/>
                    </a:cubicBezTo>
                    <a:cubicBezTo>
                      <a:pt x="162" y="33"/>
                      <a:pt x="162" y="32"/>
                      <a:pt x="161" y="30"/>
                    </a:cubicBezTo>
                    <a:cubicBezTo>
                      <a:pt x="163" y="33"/>
                      <a:pt x="163" y="33"/>
                      <a:pt x="163" y="33"/>
                    </a:cubicBezTo>
                    <a:cubicBezTo>
                      <a:pt x="164" y="30"/>
                      <a:pt x="167" y="29"/>
                      <a:pt x="167" y="26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4"/>
                      <a:pt x="172" y="27"/>
                      <a:pt x="170" y="23"/>
                    </a:cubicBezTo>
                    <a:cubicBezTo>
                      <a:pt x="169" y="21"/>
                      <a:pt x="169" y="21"/>
                      <a:pt x="169" y="21"/>
                    </a:cubicBezTo>
                    <a:cubicBezTo>
                      <a:pt x="171" y="23"/>
                      <a:pt x="171" y="23"/>
                      <a:pt x="171" y="23"/>
                    </a:cubicBezTo>
                    <a:cubicBezTo>
                      <a:pt x="170" y="22"/>
                      <a:pt x="172" y="22"/>
                      <a:pt x="171" y="20"/>
                    </a:cubicBezTo>
                    <a:cubicBezTo>
                      <a:pt x="171" y="21"/>
                      <a:pt x="171" y="21"/>
                      <a:pt x="172" y="21"/>
                    </a:cubicBezTo>
                    <a:cubicBezTo>
                      <a:pt x="172" y="21"/>
                      <a:pt x="171" y="19"/>
                      <a:pt x="172" y="19"/>
                    </a:cubicBezTo>
                    <a:cubicBezTo>
                      <a:pt x="172" y="20"/>
                      <a:pt x="172" y="20"/>
                      <a:pt x="172" y="20"/>
                    </a:cubicBezTo>
                    <a:cubicBezTo>
                      <a:pt x="177" y="20"/>
                      <a:pt x="182" y="19"/>
                      <a:pt x="180" y="14"/>
                    </a:cubicBezTo>
                    <a:cubicBezTo>
                      <a:pt x="180" y="13"/>
                      <a:pt x="182" y="15"/>
                      <a:pt x="182" y="15"/>
                    </a:cubicBezTo>
                    <a:cubicBezTo>
                      <a:pt x="181" y="11"/>
                      <a:pt x="188" y="11"/>
                      <a:pt x="185" y="6"/>
                    </a:cubicBezTo>
                    <a:cubicBezTo>
                      <a:pt x="185" y="4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01" name="Freeform 342"/>
              <p:cNvSpPr/>
              <p:nvPr/>
            </p:nvSpPr>
            <p:spPr bwMode="auto">
              <a:xfrm>
                <a:off x="3757" y="293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02" name="Freeform 343"/>
              <p:cNvSpPr/>
              <p:nvPr/>
            </p:nvSpPr>
            <p:spPr bwMode="auto">
              <a:xfrm>
                <a:off x="4226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03" name="Freeform 344"/>
              <p:cNvSpPr/>
              <p:nvPr/>
            </p:nvSpPr>
            <p:spPr bwMode="auto">
              <a:xfrm>
                <a:off x="3752" y="2940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04" name="Freeform 345"/>
              <p:cNvSpPr/>
              <p:nvPr/>
            </p:nvSpPr>
            <p:spPr bwMode="auto">
              <a:xfrm>
                <a:off x="3975" y="29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05" name="Freeform 346"/>
              <p:cNvSpPr/>
              <p:nvPr/>
            </p:nvSpPr>
            <p:spPr bwMode="auto">
              <a:xfrm>
                <a:off x="3905" y="22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06" name="Freeform 347"/>
              <p:cNvSpPr/>
              <p:nvPr/>
            </p:nvSpPr>
            <p:spPr bwMode="auto">
              <a:xfrm>
                <a:off x="4289" y="255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0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07" name="Freeform 348"/>
              <p:cNvSpPr/>
              <p:nvPr/>
            </p:nvSpPr>
            <p:spPr bwMode="auto">
              <a:xfrm>
                <a:off x="3899" y="2262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08" name="Freeform 349"/>
              <p:cNvSpPr/>
              <p:nvPr/>
            </p:nvSpPr>
            <p:spPr bwMode="auto">
              <a:xfrm>
                <a:off x="3939" y="2926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09" name="Freeform 350"/>
              <p:cNvSpPr/>
              <p:nvPr/>
            </p:nvSpPr>
            <p:spPr bwMode="auto">
              <a:xfrm>
                <a:off x="3888" y="2281"/>
                <a:ext cx="2" cy="4"/>
              </a:xfrm>
              <a:custGeom>
                <a:avLst/>
                <a:gdLst>
                  <a:gd name="T0" fmla="*/ 2 w 2"/>
                  <a:gd name="T1" fmla="*/ 0 h 4"/>
                  <a:gd name="T2" fmla="*/ 2 w 2"/>
                  <a:gd name="T3" fmla="*/ 0 h 4"/>
                  <a:gd name="T4" fmla="*/ 0 w 2"/>
                  <a:gd name="T5" fmla="*/ 4 h 4"/>
                  <a:gd name="T6" fmla="*/ 2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lnTo>
                      <a:pt x="2" y="0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10" name="Freeform 351"/>
              <p:cNvSpPr/>
              <p:nvPr/>
            </p:nvSpPr>
            <p:spPr bwMode="auto">
              <a:xfrm>
                <a:off x="3842" y="227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2"/>
                      <a:pt x="0" y="0"/>
                      <a:pt x="1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11" name="Freeform 352"/>
              <p:cNvSpPr/>
              <p:nvPr/>
            </p:nvSpPr>
            <p:spPr bwMode="auto">
              <a:xfrm>
                <a:off x="3844" y="226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12" name="Freeform 353"/>
              <p:cNvSpPr/>
              <p:nvPr/>
            </p:nvSpPr>
            <p:spPr bwMode="auto">
              <a:xfrm>
                <a:off x="3899" y="2272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13" name="Freeform 354"/>
              <p:cNvSpPr/>
              <p:nvPr/>
            </p:nvSpPr>
            <p:spPr bwMode="auto">
              <a:xfrm>
                <a:off x="3776" y="29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14" name="Freeform 355"/>
              <p:cNvSpPr/>
              <p:nvPr/>
            </p:nvSpPr>
            <p:spPr bwMode="auto">
              <a:xfrm>
                <a:off x="3795" y="2985"/>
                <a:ext cx="2" cy="6"/>
              </a:xfrm>
              <a:custGeom>
                <a:avLst/>
                <a:gdLst>
                  <a:gd name="T0" fmla="*/ 1 w 1"/>
                  <a:gd name="T1" fmla="*/ 2 h 3"/>
                  <a:gd name="T2" fmla="*/ 0 w 1"/>
                  <a:gd name="T3" fmla="*/ 1 h 3"/>
                  <a:gd name="T4" fmla="*/ 1 w 1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2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3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15" name="Freeform 356"/>
              <p:cNvSpPr/>
              <p:nvPr/>
            </p:nvSpPr>
            <p:spPr bwMode="auto">
              <a:xfrm>
                <a:off x="3765" y="2972"/>
                <a:ext cx="7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1" y="1"/>
                      <a:pt x="2" y="1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16" name="Freeform 357"/>
              <p:cNvSpPr/>
              <p:nvPr/>
            </p:nvSpPr>
            <p:spPr bwMode="auto">
              <a:xfrm>
                <a:off x="3803" y="2985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17" name="Freeform 358"/>
              <p:cNvSpPr/>
              <p:nvPr/>
            </p:nvSpPr>
            <p:spPr bwMode="auto">
              <a:xfrm>
                <a:off x="3479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18" name="Freeform 359"/>
              <p:cNvSpPr/>
              <p:nvPr/>
            </p:nvSpPr>
            <p:spPr bwMode="auto">
              <a:xfrm>
                <a:off x="3761" y="2966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1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19" name="Freeform 360"/>
              <p:cNvSpPr/>
              <p:nvPr/>
            </p:nvSpPr>
            <p:spPr bwMode="auto">
              <a:xfrm>
                <a:off x="3943" y="2966"/>
                <a:ext cx="0" cy="2"/>
              </a:xfrm>
              <a:custGeom>
                <a:avLst/>
                <a:gdLst>
                  <a:gd name="T0" fmla="*/ 0 h 2"/>
                  <a:gd name="T1" fmla="*/ 2 h 2"/>
                  <a:gd name="T2" fmla="*/ 0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20" name="Freeform 361"/>
              <p:cNvSpPr/>
              <p:nvPr/>
            </p:nvSpPr>
            <p:spPr bwMode="auto">
              <a:xfrm>
                <a:off x="4003" y="2940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21" name="Freeform 362"/>
              <p:cNvSpPr/>
              <p:nvPr/>
            </p:nvSpPr>
            <p:spPr bwMode="auto">
              <a:xfrm>
                <a:off x="4003" y="294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22" name="Freeform 363"/>
              <p:cNvSpPr/>
              <p:nvPr/>
            </p:nvSpPr>
            <p:spPr bwMode="auto">
              <a:xfrm>
                <a:off x="3996" y="2951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23" name="Freeform 364"/>
              <p:cNvSpPr/>
              <p:nvPr/>
            </p:nvSpPr>
            <p:spPr bwMode="auto">
              <a:xfrm>
                <a:off x="3757" y="3023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1"/>
                      <a:pt x="1" y="2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24" name="Freeform 365"/>
              <p:cNvSpPr/>
              <p:nvPr/>
            </p:nvSpPr>
            <p:spPr bwMode="auto">
              <a:xfrm>
                <a:off x="4003" y="294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2"/>
                      <a:pt x="0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25" name="Freeform 366"/>
              <p:cNvSpPr/>
              <p:nvPr/>
            </p:nvSpPr>
            <p:spPr bwMode="auto">
              <a:xfrm>
                <a:off x="3869" y="29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26" name="Freeform 367"/>
              <p:cNvSpPr/>
              <p:nvPr/>
            </p:nvSpPr>
            <p:spPr bwMode="auto">
              <a:xfrm>
                <a:off x="4026" y="2926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2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27" name="Rectangle 368"/>
              <p:cNvSpPr>
                <a:spLocks noChangeArrowheads="1"/>
              </p:cNvSpPr>
              <p:nvPr/>
            </p:nvSpPr>
            <p:spPr bwMode="auto">
              <a:xfrm>
                <a:off x="4275" y="2542"/>
                <a:ext cx="1" cy="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28" name="Oval 369"/>
              <p:cNvSpPr>
                <a:spLocks noChangeArrowheads="1"/>
              </p:cNvSpPr>
              <p:nvPr/>
            </p:nvSpPr>
            <p:spPr bwMode="auto">
              <a:xfrm>
                <a:off x="3472" y="2075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29" name="Freeform 370"/>
              <p:cNvSpPr/>
              <p:nvPr/>
            </p:nvSpPr>
            <p:spPr bwMode="auto">
              <a:xfrm>
                <a:off x="4219" y="251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30" name="Freeform 371"/>
              <p:cNvSpPr/>
              <p:nvPr/>
            </p:nvSpPr>
            <p:spPr bwMode="auto">
              <a:xfrm>
                <a:off x="4230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31" name="Freeform 372"/>
              <p:cNvSpPr/>
              <p:nvPr/>
            </p:nvSpPr>
            <p:spPr bwMode="auto">
              <a:xfrm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32" name="Freeform 373"/>
              <p:cNvSpPr/>
              <p:nvPr/>
            </p:nvSpPr>
            <p:spPr bwMode="auto">
              <a:xfrm>
                <a:off x="4217" y="2482"/>
                <a:ext cx="145" cy="117"/>
              </a:xfrm>
              <a:custGeom>
                <a:avLst/>
                <a:gdLst>
                  <a:gd name="T0" fmla="*/ 63 w 68"/>
                  <a:gd name="T1" fmla="*/ 35 h 55"/>
                  <a:gd name="T2" fmla="*/ 47 w 68"/>
                  <a:gd name="T3" fmla="*/ 21 h 55"/>
                  <a:gd name="T4" fmla="*/ 43 w 68"/>
                  <a:gd name="T5" fmla="*/ 21 h 55"/>
                  <a:gd name="T6" fmla="*/ 40 w 68"/>
                  <a:gd name="T7" fmla="*/ 15 h 55"/>
                  <a:gd name="T8" fmla="*/ 35 w 68"/>
                  <a:gd name="T9" fmla="*/ 11 h 55"/>
                  <a:gd name="T10" fmla="*/ 29 w 68"/>
                  <a:gd name="T11" fmla="*/ 6 h 55"/>
                  <a:gd name="T12" fmla="*/ 24 w 68"/>
                  <a:gd name="T13" fmla="*/ 7 h 55"/>
                  <a:gd name="T14" fmla="*/ 16 w 68"/>
                  <a:gd name="T15" fmla="*/ 6 h 55"/>
                  <a:gd name="T16" fmla="*/ 13 w 68"/>
                  <a:gd name="T17" fmla="*/ 5 h 55"/>
                  <a:gd name="T18" fmla="*/ 10 w 68"/>
                  <a:gd name="T19" fmla="*/ 1 h 55"/>
                  <a:gd name="T20" fmla="*/ 9 w 68"/>
                  <a:gd name="T21" fmla="*/ 1 h 55"/>
                  <a:gd name="T22" fmla="*/ 5 w 68"/>
                  <a:gd name="T23" fmla="*/ 2 h 55"/>
                  <a:gd name="T24" fmla="*/ 2 w 68"/>
                  <a:gd name="T25" fmla="*/ 3 h 55"/>
                  <a:gd name="T26" fmla="*/ 2 w 68"/>
                  <a:gd name="T27" fmla="*/ 6 h 55"/>
                  <a:gd name="T28" fmla="*/ 5 w 68"/>
                  <a:gd name="T29" fmla="*/ 8 h 55"/>
                  <a:gd name="T30" fmla="*/ 4 w 68"/>
                  <a:gd name="T31" fmla="*/ 10 h 55"/>
                  <a:gd name="T32" fmla="*/ 6 w 68"/>
                  <a:gd name="T33" fmla="*/ 13 h 55"/>
                  <a:gd name="T34" fmla="*/ 4 w 68"/>
                  <a:gd name="T35" fmla="*/ 16 h 55"/>
                  <a:gd name="T36" fmla="*/ 2 w 68"/>
                  <a:gd name="T37" fmla="*/ 19 h 55"/>
                  <a:gd name="T38" fmla="*/ 6 w 68"/>
                  <a:gd name="T39" fmla="*/ 16 h 55"/>
                  <a:gd name="T40" fmla="*/ 9 w 68"/>
                  <a:gd name="T41" fmla="*/ 13 h 55"/>
                  <a:gd name="T42" fmla="*/ 7 w 68"/>
                  <a:gd name="T43" fmla="*/ 19 h 55"/>
                  <a:gd name="T44" fmla="*/ 8 w 68"/>
                  <a:gd name="T45" fmla="*/ 18 h 55"/>
                  <a:gd name="T46" fmla="*/ 8 w 68"/>
                  <a:gd name="T47" fmla="*/ 21 h 55"/>
                  <a:gd name="T48" fmla="*/ 9 w 68"/>
                  <a:gd name="T49" fmla="*/ 21 h 55"/>
                  <a:gd name="T50" fmla="*/ 10 w 68"/>
                  <a:gd name="T51" fmla="*/ 22 h 55"/>
                  <a:gd name="T52" fmla="*/ 15 w 68"/>
                  <a:gd name="T53" fmla="*/ 17 h 55"/>
                  <a:gd name="T54" fmla="*/ 11 w 68"/>
                  <a:gd name="T55" fmla="*/ 23 h 55"/>
                  <a:gd name="T56" fmla="*/ 13 w 68"/>
                  <a:gd name="T57" fmla="*/ 23 h 55"/>
                  <a:gd name="T58" fmla="*/ 16 w 68"/>
                  <a:gd name="T59" fmla="*/ 23 h 55"/>
                  <a:gd name="T60" fmla="*/ 18 w 68"/>
                  <a:gd name="T61" fmla="*/ 24 h 55"/>
                  <a:gd name="T62" fmla="*/ 18 w 68"/>
                  <a:gd name="T63" fmla="*/ 24 h 55"/>
                  <a:gd name="T64" fmla="*/ 21 w 68"/>
                  <a:gd name="T65" fmla="*/ 24 h 55"/>
                  <a:gd name="T66" fmla="*/ 23 w 68"/>
                  <a:gd name="T67" fmla="*/ 23 h 55"/>
                  <a:gd name="T68" fmla="*/ 22 w 68"/>
                  <a:gd name="T69" fmla="*/ 26 h 55"/>
                  <a:gd name="T70" fmla="*/ 25 w 68"/>
                  <a:gd name="T71" fmla="*/ 24 h 55"/>
                  <a:gd name="T72" fmla="*/ 24 w 68"/>
                  <a:gd name="T73" fmla="*/ 27 h 55"/>
                  <a:gd name="T74" fmla="*/ 26 w 68"/>
                  <a:gd name="T75" fmla="*/ 29 h 55"/>
                  <a:gd name="T76" fmla="*/ 28 w 68"/>
                  <a:gd name="T77" fmla="*/ 30 h 55"/>
                  <a:gd name="T78" fmla="*/ 29 w 68"/>
                  <a:gd name="T79" fmla="*/ 32 h 55"/>
                  <a:gd name="T80" fmla="*/ 31 w 68"/>
                  <a:gd name="T81" fmla="*/ 31 h 55"/>
                  <a:gd name="T82" fmla="*/ 32 w 68"/>
                  <a:gd name="T83" fmla="*/ 32 h 55"/>
                  <a:gd name="T84" fmla="*/ 31 w 68"/>
                  <a:gd name="T85" fmla="*/ 33 h 55"/>
                  <a:gd name="T86" fmla="*/ 34 w 68"/>
                  <a:gd name="T87" fmla="*/ 34 h 55"/>
                  <a:gd name="T88" fmla="*/ 37 w 68"/>
                  <a:gd name="T89" fmla="*/ 34 h 55"/>
                  <a:gd name="T90" fmla="*/ 39 w 68"/>
                  <a:gd name="T91" fmla="*/ 34 h 55"/>
                  <a:gd name="T92" fmla="*/ 44 w 68"/>
                  <a:gd name="T93" fmla="*/ 32 h 55"/>
                  <a:gd name="T94" fmla="*/ 43 w 68"/>
                  <a:gd name="T95" fmla="*/ 36 h 55"/>
                  <a:gd name="T96" fmla="*/ 46 w 68"/>
                  <a:gd name="T97" fmla="*/ 36 h 55"/>
                  <a:gd name="T98" fmla="*/ 47 w 68"/>
                  <a:gd name="T99" fmla="*/ 38 h 55"/>
                  <a:gd name="T100" fmla="*/ 48 w 68"/>
                  <a:gd name="T101" fmla="*/ 43 h 55"/>
                  <a:gd name="T102" fmla="*/ 50 w 68"/>
                  <a:gd name="T103" fmla="*/ 44 h 55"/>
                  <a:gd name="T104" fmla="*/ 58 w 68"/>
                  <a:gd name="T105" fmla="*/ 45 h 55"/>
                  <a:gd name="T106" fmla="*/ 58 w 68"/>
                  <a:gd name="T107" fmla="*/ 51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" h="55">
                    <a:moveTo>
                      <a:pt x="66" y="42"/>
                    </a:moveTo>
                    <a:cubicBezTo>
                      <a:pt x="65" y="40"/>
                      <a:pt x="67" y="35"/>
                      <a:pt x="64" y="34"/>
                    </a:cubicBezTo>
                    <a:cubicBezTo>
                      <a:pt x="63" y="35"/>
                      <a:pt x="62" y="35"/>
                      <a:pt x="62" y="36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5"/>
                      <a:pt x="63" y="35"/>
                    </a:cubicBezTo>
                    <a:cubicBezTo>
                      <a:pt x="62" y="34"/>
                      <a:pt x="61" y="34"/>
                      <a:pt x="61" y="33"/>
                    </a:cubicBezTo>
                    <a:cubicBezTo>
                      <a:pt x="59" y="34"/>
                      <a:pt x="60" y="32"/>
                      <a:pt x="58" y="34"/>
                    </a:cubicBezTo>
                    <a:cubicBezTo>
                      <a:pt x="59" y="33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9" y="31"/>
                    </a:cubicBezTo>
                    <a:cubicBezTo>
                      <a:pt x="59" y="28"/>
                      <a:pt x="56" y="27"/>
                      <a:pt x="55" y="24"/>
                    </a:cubicBezTo>
                    <a:cubicBezTo>
                      <a:pt x="53" y="22"/>
                      <a:pt x="50" y="22"/>
                      <a:pt x="47" y="21"/>
                    </a:cubicBezTo>
                    <a:cubicBezTo>
                      <a:pt x="45" y="23"/>
                      <a:pt x="45" y="22"/>
                      <a:pt x="43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3"/>
                      <a:pt x="43" y="22"/>
                      <a:pt x="44" y="21"/>
                    </a:cubicBezTo>
                    <a:cubicBezTo>
                      <a:pt x="43" y="22"/>
                      <a:pt x="44" y="21"/>
                      <a:pt x="42" y="22"/>
                    </a:cubicBezTo>
                    <a:cubicBezTo>
                      <a:pt x="41" y="24"/>
                      <a:pt x="44" y="20"/>
                      <a:pt x="43" y="21"/>
                    </a:cubicBezTo>
                    <a:cubicBezTo>
                      <a:pt x="44" y="20"/>
                      <a:pt x="42" y="22"/>
                      <a:pt x="43" y="21"/>
                    </a:cubicBezTo>
                    <a:cubicBezTo>
                      <a:pt x="41" y="22"/>
                      <a:pt x="44" y="20"/>
                      <a:pt x="44" y="18"/>
                    </a:cubicBezTo>
                    <a:cubicBezTo>
                      <a:pt x="43" y="18"/>
                      <a:pt x="41" y="19"/>
                      <a:pt x="41" y="17"/>
                    </a:cubicBezTo>
                    <a:cubicBezTo>
                      <a:pt x="41" y="17"/>
                      <a:pt x="40" y="18"/>
                      <a:pt x="40" y="18"/>
                    </a:cubicBezTo>
                    <a:cubicBezTo>
                      <a:pt x="42" y="16"/>
                      <a:pt x="39" y="19"/>
                      <a:pt x="40" y="17"/>
                    </a:cubicBezTo>
                    <a:cubicBezTo>
                      <a:pt x="40" y="17"/>
                      <a:pt x="40" y="17"/>
                      <a:pt x="40" y="17"/>
                    </a:cubicBezTo>
                    <a:cubicBezTo>
                      <a:pt x="41" y="15"/>
                      <a:pt x="39" y="17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8" y="16"/>
                      <a:pt x="40" y="13"/>
                      <a:pt x="39" y="15"/>
                    </a:cubicBezTo>
                    <a:cubicBezTo>
                      <a:pt x="40" y="14"/>
                      <a:pt x="39" y="14"/>
                      <a:pt x="40" y="13"/>
                    </a:cubicBezTo>
                    <a:cubicBezTo>
                      <a:pt x="37" y="16"/>
                      <a:pt x="40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7" y="12"/>
                      <a:pt x="37" y="11"/>
                      <a:pt x="35" y="11"/>
                    </a:cubicBezTo>
                    <a:cubicBezTo>
                      <a:pt x="34" y="11"/>
                      <a:pt x="36" y="8"/>
                      <a:pt x="34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2" y="10"/>
                      <a:pt x="33" y="9"/>
                      <a:pt x="34" y="9"/>
                    </a:cubicBezTo>
                    <a:cubicBezTo>
                      <a:pt x="32" y="10"/>
                      <a:pt x="33" y="8"/>
                      <a:pt x="33" y="7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7"/>
                      <a:pt x="29" y="7"/>
                      <a:pt x="29" y="6"/>
                    </a:cubicBezTo>
                    <a:cubicBezTo>
                      <a:pt x="28" y="9"/>
                      <a:pt x="28" y="7"/>
                      <a:pt x="28" y="8"/>
                    </a:cubicBezTo>
                    <a:cubicBezTo>
                      <a:pt x="28" y="8"/>
                      <a:pt x="28" y="7"/>
                      <a:pt x="28" y="6"/>
                    </a:cubicBezTo>
                    <a:cubicBezTo>
                      <a:pt x="28" y="6"/>
                      <a:pt x="28" y="6"/>
                      <a:pt x="28" y="5"/>
                    </a:cubicBezTo>
                    <a:cubicBezTo>
                      <a:pt x="27" y="6"/>
                      <a:pt x="26" y="7"/>
                      <a:pt x="26" y="7"/>
                    </a:cubicBezTo>
                    <a:cubicBezTo>
                      <a:pt x="27" y="4"/>
                      <a:pt x="26" y="6"/>
                      <a:pt x="26" y="5"/>
                    </a:cubicBezTo>
                    <a:cubicBezTo>
                      <a:pt x="25" y="7"/>
                      <a:pt x="24" y="8"/>
                      <a:pt x="24" y="7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4" y="6"/>
                      <a:pt x="24" y="3"/>
                      <a:pt x="22" y="5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5"/>
                      <a:pt x="21" y="3"/>
                      <a:pt x="19" y="5"/>
                    </a:cubicBezTo>
                    <a:cubicBezTo>
                      <a:pt x="19" y="4"/>
                      <a:pt x="19" y="4"/>
                      <a:pt x="19" y="3"/>
                    </a:cubicBezTo>
                    <a:cubicBezTo>
                      <a:pt x="18" y="4"/>
                      <a:pt x="18" y="4"/>
                      <a:pt x="16" y="6"/>
                    </a:cubicBezTo>
                    <a:cubicBezTo>
                      <a:pt x="16" y="6"/>
                      <a:pt x="17" y="5"/>
                      <a:pt x="17" y="4"/>
                    </a:cubicBezTo>
                    <a:cubicBezTo>
                      <a:pt x="17" y="4"/>
                      <a:pt x="18" y="2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4"/>
                      <a:pt x="14" y="5"/>
                      <a:pt x="15" y="3"/>
                    </a:cubicBezTo>
                    <a:cubicBezTo>
                      <a:pt x="14" y="4"/>
                      <a:pt x="14" y="5"/>
                      <a:pt x="13" y="6"/>
                    </a:cubicBezTo>
                    <a:cubicBezTo>
                      <a:pt x="13" y="6"/>
                      <a:pt x="14" y="4"/>
                      <a:pt x="13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3" y="3"/>
                      <a:pt x="12" y="4"/>
                    </a:cubicBezTo>
                    <a:cubicBezTo>
                      <a:pt x="13" y="2"/>
                      <a:pt x="11" y="3"/>
                      <a:pt x="12" y="2"/>
                    </a:cubicBezTo>
                    <a:cubicBezTo>
                      <a:pt x="11" y="3"/>
                      <a:pt x="12" y="1"/>
                      <a:pt x="9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1" y="1"/>
                      <a:pt x="9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2"/>
                      <a:pt x="7" y="3"/>
                      <a:pt x="6" y="4"/>
                    </a:cubicBezTo>
                    <a:cubicBezTo>
                      <a:pt x="6" y="3"/>
                      <a:pt x="5" y="4"/>
                      <a:pt x="6" y="3"/>
                    </a:cubicBezTo>
                    <a:cubicBezTo>
                      <a:pt x="7" y="3"/>
                      <a:pt x="8" y="2"/>
                      <a:pt x="10" y="1"/>
                    </a:cubicBezTo>
                    <a:cubicBezTo>
                      <a:pt x="10" y="0"/>
                      <a:pt x="7" y="2"/>
                      <a:pt x="9" y="1"/>
                    </a:cubicBezTo>
                    <a:cubicBezTo>
                      <a:pt x="9" y="0"/>
                      <a:pt x="9" y="1"/>
                      <a:pt x="7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2"/>
                      <a:pt x="6" y="1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3"/>
                      <a:pt x="3" y="3"/>
                      <a:pt x="4" y="2"/>
                    </a:cubicBezTo>
                    <a:cubicBezTo>
                      <a:pt x="6" y="1"/>
                      <a:pt x="7" y="1"/>
                      <a:pt x="7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2" y="4"/>
                      <a:pt x="3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7" y="2"/>
                      <a:pt x="5" y="3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5" y="4"/>
                      <a:pt x="3" y="6"/>
                      <a:pt x="4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4" y="5"/>
                      <a:pt x="5" y="5"/>
                    </a:cubicBezTo>
                    <a:cubicBezTo>
                      <a:pt x="4" y="5"/>
                      <a:pt x="2" y="7"/>
                      <a:pt x="2" y="8"/>
                    </a:cubicBezTo>
                    <a:cubicBezTo>
                      <a:pt x="2" y="8"/>
                      <a:pt x="4" y="7"/>
                      <a:pt x="3" y="9"/>
                    </a:cubicBezTo>
                    <a:cubicBezTo>
                      <a:pt x="3" y="9"/>
                      <a:pt x="4" y="9"/>
                      <a:pt x="5" y="8"/>
                    </a:cubicBezTo>
                    <a:cubicBezTo>
                      <a:pt x="5" y="8"/>
                      <a:pt x="3" y="10"/>
                      <a:pt x="4" y="9"/>
                    </a:cubicBezTo>
                    <a:cubicBezTo>
                      <a:pt x="3" y="10"/>
                      <a:pt x="2" y="12"/>
                      <a:pt x="1" y="13"/>
                    </a:cubicBezTo>
                    <a:cubicBezTo>
                      <a:pt x="1" y="13"/>
                      <a:pt x="0" y="14"/>
                      <a:pt x="1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1" y="14"/>
                      <a:pt x="2" y="13"/>
                      <a:pt x="2" y="12"/>
                    </a:cubicBezTo>
                    <a:cubicBezTo>
                      <a:pt x="3" y="10"/>
                      <a:pt x="3" y="12"/>
                      <a:pt x="4" y="10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5" y="11"/>
                      <a:pt x="4" y="12"/>
                      <a:pt x="3" y="13"/>
                    </a:cubicBezTo>
                    <a:cubicBezTo>
                      <a:pt x="5" y="12"/>
                      <a:pt x="6" y="11"/>
                      <a:pt x="6" y="12"/>
                    </a:cubicBezTo>
                    <a:cubicBezTo>
                      <a:pt x="7" y="11"/>
                      <a:pt x="7" y="11"/>
                      <a:pt x="8" y="9"/>
                    </a:cubicBezTo>
                    <a:cubicBezTo>
                      <a:pt x="8" y="9"/>
                      <a:pt x="8" y="8"/>
                      <a:pt x="8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4" y="15"/>
                      <a:pt x="6" y="12"/>
                      <a:pt x="4" y="14"/>
                    </a:cubicBezTo>
                    <a:cubicBezTo>
                      <a:pt x="2" y="16"/>
                      <a:pt x="2" y="15"/>
                      <a:pt x="3" y="14"/>
                    </a:cubicBezTo>
                    <a:cubicBezTo>
                      <a:pt x="1" y="16"/>
                      <a:pt x="3" y="15"/>
                      <a:pt x="1" y="16"/>
                    </a:cubicBezTo>
                    <a:cubicBezTo>
                      <a:pt x="1" y="17"/>
                      <a:pt x="2" y="16"/>
                      <a:pt x="3" y="16"/>
                    </a:cubicBezTo>
                    <a:cubicBezTo>
                      <a:pt x="4" y="15"/>
                      <a:pt x="4" y="15"/>
                      <a:pt x="4" y="14"/>
                    </a:cubicBezTo>
                    <a:cubicBezTo>
                      <a:pt x="6" y="12"/>
                      <a:pt x="4" y="16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4" y="16"/>
                      <a:pt x="4" y="16"/>
                    </a:cubicBezTo>
                    <a:cubicBezTo>
                      <a:pt x="2" y="19"/>
                      <a:pt x="4" y="16"/>
                      <a:pt x="2" y="18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8"/>
                      <a:pt x="4" y="17"/>
                      <a:pt x="4" y="17"/>
                    </a:cubicBezTo>
                    <a:cubicBezTo>
                      <a:pt x="6" y="14"/>
                      <a:pt x="4" y="16"/>
                      <a:pt x="5" y="16"/>
                    </a:cubicBezTo>
                    <a:cubicBezTo>
                      <a:pt x="6" y="15"/>
                      <a:pt x="5" y="16"/>
                      <a:pt x="6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4"/>
                      <a:pt x="6" y="15"/>
                      <a:pt x="6" y="16"/>
                    </a:cubicBezTo>
                    <a:cubicBezTo>
                      <a:pt x="6" y="16"/>
                      <a:pt x="5" y="16"/>
                      <a:pt x="6" y="15"/>
                    </a:cubicBezTo>
                    <a:cubicBezTo>
                      <a:pt x="5" y="17"/>
                      <a:pt x="4" y="19"/>
                      <a:pt x="3" y="19"/>
                    </a:cubicBezTo>
                    <a:cubicBezTo>
                      <a:pt x="3" y="21"/>
                      <a:pt x="4" y="18"/>
                      <a:pt x="5" y="18"/>
                    </a:cubicBezTo>
                    <a:cubicBezTo>
                      <a:pt x="4" y="19"/>
                      <a:pt x="5" y="17"/>
                      <a:pt x="6" y="16"/>
                    </a:cubicBezTo>
                    <a:cubicBezTo>
                      <a:pt x="9" y="13"/>
                      <a:pt x="4" y="20"/>
                      <a:pt x="5" y="19"/>
                    </a:cubicBezTo>
                    <a:cubicBezTo>
                      <a:pt x="7" y="17"/>
                      <a:pt x="8" y="16"/>
                      <a:pt x="9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9" y="14"/>
                      <a:pt x="9" y="14"/>
                      <a:pt x="8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6" y="19"/>
                      <a:pt x="6" y="20"/>
                      <a:pt x="5" y="21"/>
                    </a:cubicBezTo>
                    <a:cubicBezTo>
                      <a:pt x="6" y="20"/>
                      <a:pt x="6" y="19"/>
                      <a:pt x="7" y="19"/>
                    </a:cubicBezTo>
                    <a:cubicBezTo>
                      <a:pt x="6" y="20"/>
                      <a:pt x="6" y="21"/>
                      <a:pt x="6" y="21"/>
                    </a:cubicBezTo>
                    <a:cubicBezTo>
                      <a:pt x="6" y="20"/>
                      <a:pt x="7" y="18"/>
                      <a:pt x="8" y="18"/>
                    </a:cubicBezTo>
                    <a:cubicBezTo>
                      <a:pt x="8" y="18"/>
                      <a:pt x="7" y="20"/>
                      <a:pt x="7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5" y="22"/>
                      <a:pt x="6" y="2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8" y="19"/>
                      <a:pt x="8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20"/>
                      <a:pt x="6" y="23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1"/>
                      <a:pt x="7" y="22"/>
                      <a:pt x="8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22"/>
                      <a:pt x="9" y="20"/>
                      <a:pt x="8" y="22"/>
                    </a:cubicBezTo>
                    <a:cubicBezTo>
                      <a:pt x="9" y="19"/>
                      <a:pt x="8" y="21"/>
                      <a:pt x="8" y="20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8" y="21"/>
                      <a:pt x="10" y="19"/>
                      <a:pt x="10" y="19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8" y="23"/>
                      <a:pt x="11" y="19"/>
                      <a:pt x="10" y="20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0"/>
                      <a:pt x="11" y="20"/>
                      <a:pt x="12" y="18"/>
                    </a:cubicBezTo>
                    <a:cubicBezTo>
                      <a:pt x="11" y="19"/>
                      <a:pt x="10" y="21"/>
                      <a:pt x="9" y="23"/>
                    </a:cubicBezTo>
                    <a:cubicBezTo>
                      <a:pt x="10" y="21"/>
                      <a:pt x="9" y="24"/>
                      <a:pt x="10" y="22"/>
                    </a:cubicBezTo>
                    <a:cubicBezTo>
                      <a:pt x="10" y="21"/>
                      <a:pt x="11" y="21"/>
                      <a:pt x="12" y="20"/>
                    </a:cubicBezTo>
                    <a:cubicBezTo>
                      <a:pt x="12" y="20"/>
                      <a:pt x="11" y="21"/>
                      <a:pt x="11" y="21"/>
                    </a:cubicBezTo>
                    <a:cubicBezTo>
                      <a:pt x="11" y="21"/>
                      <a:pt x="12" y="19"/>
                      <a:pt x="12" y="19"/>
                    </a:cubicBezTo>
                    <a:cubicBezTo>
                      <a:pt x="12" y="19"/>
                      <a:pt x="14" y="17"/>
                      <a:pt x="13" y="19"/>
                    </a:cubicBezTo>
                    <a:cubicBezTo>
                      <a:pt x="12" y="20"/>
                      <a:pt x="12" y="19"/>
                      <a:pt x="12" y="20"/>
                    </a:cubicBezTo>
                    <a:cubicBezTo>
                      <a:pt x="12" y="21"/>
                      <a:pt x="14" y="17"/>
                      <a:pt x="15" y="17"/>
                    </a:cubicBezTo>
                    <a:cubicBezTo>
                      <a:pt x="15" y="16"/>
                      <a:pt x="16" y="13"/>
                      <a:pt x="17" y="12"/>
                    </a:cubicBezTo>
                    <a:cubicBezTo>
                      <a:pt x="17" y="13"/>
                      <a:pt x="16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8"/>
                      <a:pt x="13" y="19"/>
                      <a:pt x="12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2" y="21"/>
                      <a:pt x="12" y="23"/>
                      <a:pt x="12" y="22"/>
                    </a:cubicBezTo>
                    <a:cubicBezTo>
                      <a:pt x="13" y="21"/>
                      <a:pt x="12" y="23"/>
                      <a:pt x="12" y="22"/>
                    </a:cubicBezTo>
                    <a:cubicBezTo>
                      <a:pt x="13" y="21"/>
                      <a:pt x="14" y="19"/>
                      <a:pt x="14" y="20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3" y="21"/>
                      <a:pt x="13" y="22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4" y="24"/>
                      <a:pt x="16" y="20"/>
                    </a:cubicBezTo>
                    <a:cubicBezTo>
                      <a:pt x="16" y="22"/>
                      <a:pt x="16" y="22"/>
                      <a:pt x="15" y="23"/>
                    </a:cubicBezTo>
                    <a:cubicBezTo>
                      <a:pt x="16" y="23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5"/>
                      <a:pt x="17" y="23"/>
                      <a:pt x="17" y="22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7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8" y="23"/>
                      <a:pt x="18" y="24"/>
                    </a:cubicBezTo>
                    <a:cubicBezTo>
                      <a:pt x="18" y="23"/>
                      <a:pt x="19" y="23"/>
                      <a:pt x="20" y="21"/>
                    </a:cubicBezTo>
                    <a:cubicBezTo>
                      <a:pt x="21" y="19"/>
                      <a:pt x="19" y="22"/>
                      <a:pt x="20" y="21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8" y="25"/>
                      <a:pt x="20" y="23"/>
                      <a:pt x="20" y="24"/>
                    </a:cubicBezTo>
                    <a:cubicBezTo>
                      <a:pt x="20" y="24"/>
                      <a:pt x="22" y="22"/>
                      <a:pt x="22" y="22"/>
                    </a:cubicBezTo>
                    <a:cubicBezTo>
                      <a:pt x="24" y="20"/>
                      <a:pt x="21" y="24"/>
                      <a:pt x="20" y="25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4"/>
                      <a:pt x="22" y="23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5"/>
                      <a:pt x="21" y="26"/>
                      <a:pt x="21" y="26"/>
                    </a:cubicBezTo>
                    <a:cubicBezTo>
                      <a:pt x="22" y="24"/>
                      <a:pt x="22" y="25"/>
                      <a:pt x="23" y="24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1" y="26"/>
                      <a:pt x="23" y="24"/>
                      <a:pt x="24" y="24"/>
                    </a:cubicBezTo>
                    <a:cubicBezTo>
                      <a:pt x="24" y="23"/>
                      <a:pt x="23" y="24"/>
                      <a:pt x="23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3" y="25"/>
                      <a:pt x="22" y="26"/>
                    </a:cubicBezTo>
                    <a:cubicBezTo>
                      <a:pt x="22" y="26"/>
                      <a:pt x="23" y="25"/>
                      <a:pt x="23" y="25"/>
                    </a:cubicBezTo>
                    <a:cubicBezTo>
                      <a:pt x="23" y="25"/>
                      <a:pt x="24" y="25"/>
                      <a:pt x="23" y="26"/>
                    </a:cubicBezTo>
                    <a:cubicBezTo>
                      <a:pt x="23" y="26"/>
                      <a:pt x="23" y="26"/>
                      <a:pt x="24" y="25"/>
                    </a:cubicBezTo>
                    <a:cubicBezTo>
                      <a:pt x="24" y="25"/>
                      <a:pt x="24" y="24"/>
                      <a:pt x="25" y="24"/>
                    </a:cubicBezTo>
                    <a:cubicBezTo>
                      <a:pt x="25" y="24"/>
                      <a:pt x="25" y="23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3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5"/>
                      <a:pt x="23" y="27"/>
                      <a:pt x="23" y="27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5" y="26"/>
                      <a:pt x="25" y="26"/>
                      <a:pt x="24" y="27"/>
                    </a:cubicBezTo>
                    <a:cubicBezTo>
                      <a:pt x="24" y="28"/>
                      <a:pt x="27" y="24"/>
                      <a:pt x="27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5" y="28"/>
                      <a:pt x="25" y="27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4" y="29"/>
                      <a:pt x="27" y="27"/>
                      <a:pt x="26" y="29"/>
                    </a:cubicBezTo>
                    <a:cubicBezTo>
                      <a:pt x="27" y="27"/>
                      <a:pt x="26" y="29"/>
                      <a:pt x="27" y="28"/>
                    </a:cubicBezTo>
                    <a:cubicBezTo>
                      <a:pt x="25" y="30"/>
                      <a:pt x="27" y="28"/>
                      <a:pt x="26" y="29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29"/>
                      <a:pt x="31" y="25"/>
                      <a:pt x="29" y="2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6" y="31"/>
                      <a:pt x="29" y="27"/>
                      <a:pt x="28" y="30"/>
                    </a:cubicBezTo>
                    <a:cubicBezTo>
                      <a:pt x="28" y="29"/>
                      <a:pt x="29" y="28"/>
                      <a:pt x="30" y="27"/>
                    </a:cubicBezTo>
                    <a:cubicBezTo>
                      <a:pt x="30" y="28"/>
                      <a:pt x="29" y="29"/>
                      <a:pt x="29" y="30"/>
                    </a:cubicBezTo>
                    <a:cubicBezTo>
                      <a:pt x="29" y="29"/>
                      <a:pt x="30" y="29"/>
                      <a:pt x="29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1"/>
                      <a:pt x="29" y="30"/>
                      <a:pt x="30" y="30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1" y="30"/>
                      <a:pt x="29" y="33"/>
                      <a:pt x="31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1"/>
                      <a:pt x="32" y="29"/>
                      <a:pt x="32" y="29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29" y="33"/>
                      <a:pt x="31" y="31"/>
                      <a:pt x="30" y="32"/>
                    </a:cubicBezTo>
                    <a:cubicBezTo>
                      <a:pt x="31" y="31"/>
                      <a:pt x="30" y="32"/>
                      <a:pt x="31" y="31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1" y="32"/>
                      <a:pt x="31" y="32"/>
                    </a:cubicBezTo>
                    <a:cubicBezTo>
                      <a:pt x="31" y="33"/>
                      <a:pt x="31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1" y="33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30" y="34"/>
                      <a:pt x="32" y="33"/>
                      <a:pt x="32" y="32"/>
                    </a:cubicBezTo>
                    <a:cubicBezTo>
                      <a:pt x="32" y="34"/>
                      <a:pt x="33" y="33"/>
                      <a:pt x="34" y="33"/>
                    </a:cubicBezTo>
                    <a:cubicBezTo>
                      <a:pt x="34" y="33"/>
                      <a:pt x="33" y="33"/>
                      <a:pt x="33" y="33"/>
                    </a:cubicBezTo>
                    <a:cubicBezTo>
                      <a:pt x="34" y="33"/>
                      <a:pt x="35" y="32"/>
                      <a:pt x="34" y="33"/>
                    </a:cubicBezTo>
                    <a:cubicBezTo>
                      <a:pt x="35" y="32"/>
                      <a:pt x="33" y="34"/>
                      <a:pt x="34" y="34"/>
                    </a:cubicBezTo>
                    <a:cubicBezTo>
                      <a:pt x="33" y="34"/>
                      <a:pt x="35" y="33"/>
                      <a:pt x="34" y="33"/>
                    </a:cubicBezTo>
                    <a:cubicBezTo>
                      <a:pt x="33" y="35"/>
                      <a:pt x="36" y="32"/>
                      <a:pt x="35" y="34"/>
                    </a:cubicBezTo>
                    <a:cubicBezTo>
                      <a:pt x="36" y="33"/>
                      <a:pt x="35" y="34"/>
                      <a:pt x="34" y="35"/>
                    </a:cubicBezTo>
                    <a:cubicBezTo>
                      <a:pt x="35" y="34"/>
                      <a:pt x="36" y="34"/>
                      <a:pt x="37" y="33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7" y="34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40" y="32"/>
                      <a:pt x="40" y="32"/>
                      <a:pt x="40" y="32"/>
                    </a:cubicBezTo>
                    <a:cubicBezTo>
                      <a:pt x="39" y="33"/>
                      <a:pt x="39" y="32"/>
                      <a:pt x="39" y="33"/>
                    </a:cubicBezTo>
                    <a:cubicBezTo>
                      <a:pt x="37" y="35"/>
                      <a:pt x="38" y="34"/>
                      <a:pt x="38" y="35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3"/>
                      <a:pt x="38" y="35"/>
                      <a:pt x="38" y="35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32"/>
                      <a:pt x="41" y="33"/>
                      <a:pt x="40" y="34"/>
                    </a:cubicBezTo>
                    <a:cubicBezTo>
                      <a:pt x="40" y="34"/>
                      <a:pt x="42" y="32"/>
                      <a:pt x="44" y="31"/>
                    </a:cubicBezTo>
                    <a:cubicBezTo>
                      <a:pt x="44" y="31"/>
                      <a:pt x="45" y="31"/>
                      <a:pt x="45" y="31"/>
                    </a:cubicBezTo>
                    <a:cubicBezTo>
                      <a:pt x="44" y="32"/>
                      <a:pt x="45" y="31"/>
                      <a:pt x="44" y="32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1" y="34"/>
                      <a:pt x="40" y="35"/>
                    </a:cubicBezTo>
                    <a:cubicBezTo>
                      <a:pt x="41" y="35"/>
                      <a:pt x="41" y="36"/>
                      <a:pt x="41" y="36"/>
                    </a:cubicBezTo>
                    <a:cubicBezTo>
                      <a:pt x="43" y="34"/>
                      <a:pt x="42" y="35"/>
                      <a:pt x="44" y="34"/>
                    </a:cubicBezTo>
                    <a:cubicBezTo>
                      <a:pt x="44" y="34"/>
                      <a:pt x="43" y="35"/>
                      <a:pt x="42" y="36"/>
                    </a:cubicBezTo>
                    <a:cubicBezTo>
                      <a:pt x="43" y="35"/>
                      <a:pt x="43" y="36"/>
                      <a:pt x="43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3" y="37"/>
                      <a:pt x="45" y="36"/>
                    </a:cubicBez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7"/>
                      <a:pt x="47" y="34"/>
                      <a:pt x="46" y="36"/>
                    </a:cubicBezTo>
                    <a:cubicBezTo>
                      <a:pt x="45" y="36"/>
                      <a:pt x="45" y="36"/>
                      <a:pt x="45" y="36"/>
                    </a:cubicBezTo>
                    <a:cubicBezTo>
                      <a:pt x="46" y="36"/>
                      <a:pt x="44" y="38"/>
                      <a:pt x="46" y="36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7" y="36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9"/>
                      <a:pt x="47" y="36"/>
                      <a:pt x="47" y="37"/>
                    </a:cubicBezTo>
                    <a:cubicBezTo>
                      <a:pt x="47" y="37"/>
                      <a:pt x="46" y="38"/>
                      <a:pt x="46" y="38"/>
                    </a:cubicBezTo>
                    <a:cubicBezTo>
                      <a:pt x="47" y="37"/>
                      <a:pt x="47" y="38"/>
                      <a:pt x="47" y="38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7" y="40"/>
                      <a:pt x="47" y="41"/>
                      <a:pt x="50" y="41"/>
                    </a:cubicBezTo>
                    <a:cubicBezTo>
                      <a:pt x="48" y="42"/>
                      <a:pt x="48" y="41"/>
                      <a:pt x="47" y="43"/>
                    </a:cubicBezTo>
                    <a:cubicBezTo>
                      <a:pt x="49" y="41"/>
                      <a:pt x="48" y="42"/>
                      <a:pt x="49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9" y="42"/>
                      <a:pt x="48" y="43"/>
                      <a:pt x="48" y="43"/>
                    </a:cubicBezTo>
                    <a:cubicBezTo>
                      <a:pt x="49" y="43"/>
                      <a:pt x="49" y="43"/>
                      <a:pt x="49" y="43"/>
                    </a:cubicBezTo>
                    <a:cubicBezTo>
                      <a:pt x="50" y="42"/>
                      <a:pt x="47" y="45"/>
                      <a:pt x="49" y="43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50" y="43"/>
                      <a:pt x="47" y="45"/>
                      <a:pt x="49" y="44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8" y="45"/>
                      <a:pt x="51" y="43"/>
                      <a:pt x="50" y="44"/>
                    </a:cubicBezTo>
                    <a:cubicBezTo>
                      <a:pt x="50" y="44"/>
                      <a:pt x="51" y="44"/>
                      <a:pt x="53" y="43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2" y="44"/>
                      <a:pt x="52" y="46"/>
                      <a:pt x="55" y="45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6" y="44"/>
                      <a:pt x="52" y="48"/>
                      <a:pt x="56" y="45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7" y="46"/>
                      <a:pt x="56" y="46"/>
                      <a:pt x="58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7"/>
                      <a:pt x="59" y="46"/>
                      <a:pt x="58" y="46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55" y="49"/>
                      <a:pt x="54" y="52"/>
                      <a:pt x="58" y="51"/>
                    </a:cubicBezTo>
                    <a:cubicBezTo>
                      <a:pt x="59" y="50"/>
                      <a:pt x="56" y="52"/>
                      <a:pt x="56" y="52"/>
                    </a:cubicBezTo>
                    <a:cubicBezTo>
                      <a:pt x="60" y="51"/>
                      <a:pt x="56" y="55"/>
                      <a:pt x="61" y="53"/>
                    </a:cubicBezTo>
                    <a:cubicBezTo>
                      <a:pt x="63" y="53"/>
                      <a:pt x="68" y="50"/>
                      <a:pt x="68" y="50"/>
                    </a:cubicBezTo>
                    <a:cubicBezTo>
                      <a:pt x="65" y="50"/>
                      <a:pt x="66" y="47"/>
                      <a:pt x="68" y="44"/>
                    </a:cubicBezTo>
                    <a:cubicBezTo>
                      <a:pt x="67" y="44"/>
                      <a:pt x="66" y="43"/>
                      <a:pt x="66" y="4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33" name="Freeform 374"/>
              <p:cNvSpPr/>
              <p:nvPr/>
            </p:nvSpPr>
            <p:spPr bwMode="auto">
              <a:xfrm>
                <a:off x="3472" y="207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34" name="Freeform 375"/>
              <p:cNvSpPr/>
              <p:nvPr/>
            </p:nvSpPr>
            <p:spPr bwMode="auto">
              <a:xfrm>
                <a:off x="4219" y="2506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1 w 1"/>
                  <a:gd name="T5" fmla="*/ 0 h 2"/>
                  <a:gd name="T6" fmla="*/ 0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35" name="Freeform 376"/>
              <p:cNvSpPr/>
              <p:nvPr/>
            </p:nvSpPr>
            <p:spPr bwMode="auto">
              <a:xfrm>
                <a:off x="4228" y="2482"/>
                <a:ext cx="6" cy="3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36" name="Freeform 377"/>
              <p:cNvSpPr/>
              <p:nvPr/>
            </p:nvSpPr>
            <p:spPr bwMode="auto">
              <a:xfrm>
                <a:off x="3472" y="2073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1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37" name="Freeform 378"/>
              <p:cNvSpPr/>
              <p:nvPr/>
            </p:nvSpPr>
            <p:spPr bwMode="auto">
              <a:xfrm>
                <a:off x="3472" y="20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38" name="Freeform 379"/>
              <p:cNvSpPr/>
              <p:nvPr/>
            </p:nvSpPr>
            <p:spPr bwMode="auto">
              <a:xfrm>
                <a:off x="4219" y="2510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1" y="1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39" name="Freeform 380"/>
              <p:cNvSpPr/>
              <p:nvPr/>
            </p:nvSpPr>
            <p:spPr bwMode="auto">
              <a:xfrm>
                <a:off x="4221" y="2514"/>
                <a:ext cx="3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40" name="Oval 381"/>
              <p:cNvSpPr>
                <a:spLocks noChangeArrowheads="1"/>
              </p:cNvSpPr>
              <p:nvPr/>
            </p:nvSpPr>
            <p:spPr bwMode="auto">
              <a:xfrm>
                <a:off x="3905" y="2275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41" name="Freeform 382"/>
              <p:cNvSpPr/>
              <p:nvPr/>
            </p:nvSpPr>
            <p:spPr bwMode="auto">
              <a:xfrm>
                <a:off x="4217" y="2510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42" name="Freeform 383"/>
              <p:cNvSpPr/>
              <p:nvPr/>
            </p:nvSpPr>
            <p:spPr bwMode="auto">
              <a:xfrm>
                <a:off x="4296" y="255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43" name="Freeform 384"/>
              <p:cNvSpPr/>
              <p:nvPr/>
            </p:nvSpPr>
            <p:spPr bwMode="auto">
              <a:xfrm>
                <a:off x="4289" y="25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44" name="Freeform 385"/>
              <p:cNvSpPr/>
              <p:nvPr/>
            </p:nvSpPr>
            <p:spPr bwMode="auto">
              <a:xfrm>
                <a:off x="4296" y="2552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45" name="Freeform 386"/>
              <p:cNvSpPr/>
              <p:nvPr/>
            </p:nvSpPr>
            <p:spPr bwMode="auto">
              <a:xfrm>
                <a:off x="4306" y="2555"/>
                <a:ext cx="2" cy="4"/>
              </a:xfrm>
              <a:custGeom>
                <a:avLst/>
                <a:gdLst>
                  <a:gd name="T0" fmla="*/ 0 w 2"/>
                  <a:gd name="T1" fmla="*/ 4 h 4"/>
                  <a:gd name="T2" fmla="*/ 0 w 2"/>
                  <a:gd name="T3" fmla="*/ 4 h 4"/>
                  <a:gd name="T4" fmla="*/ 2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lnTo>
                      <a:pt x="0" y="4"/>
                    </a:lnTo>
                    <a:lnTo>
                      <a:pt x="2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46" name="Freeform 387"/>
              <p:cNvSpPr/>
              <p:nvPr/>
            </p:nvSpPr>
            <p:spPr bwMode="auto">
              <a:xfrm>
                <a:off x="3903" y="227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47" name="Freeform 388"/>
              <p:cNvSpPr/>
              <p:nvPr/>
            </p:nvSpPr>
            <p:spPr bwMode="auto">
              <a:xfrm>
                <a:off x="3901" y="2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48" name="Freeform 389"/>
              <p:cNvSpPr/>
              <p:nvPr/>
            </p:nvSpPr>
            <p:spPr bwMode="auto">
              <a:xfrm>
                <a:off x="4285" y="25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49" name="Freeform 390"/>
              <p:cNvSpPr/>
              <p:nvPr/>
            </p:nvSpPr>
            <p:spPr bwMode="auto">
              <a:xfrm>
                <a:off x="3472" y="20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50" name="Rectangle 391"/>
              <p:cNvSpPr>
                <a:spLocks noChangeArrowheads="1"/>
              </p:cNvSpPr>
              <p:nvPr/>
            </p:nvSpPr>
            <p:spPr bwMode="auto">
              <a:xfrm>
                <a:off x="3472" y="2079"/>
                <a:ext cx="1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51" name="Freeform 392"/>
              <p:cNvSpPr/>
              <p:nvPr/>
            </p:nvSpPr>
            <p:spPr bwMode="auto">
              <a:xfrm>
                <a:off x="4277" y="249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52" name="Freeform 393"/>
              <p:cNvSpPr/>
              <p:nvPr/>
            </p:nvSpPr>
            <p:spPr bwMode="auto">
              <a:xfrm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53" name="Freeform 394"/>
              <p:cNvSpPr/>
              <p:nvPr/>
            </p:nvSpPr>
            <p:spPr bwMode="auto">
              <a:xfrm>
                <a:off x="4255" y="25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54" name="Freeform 395"/>
              <p:cNvSpPr/>
              <p:nvPr/>
            </p:nvSpPr>
            <p:spPr bwMode="auto">
              <a:xfrm>
                <a:off x="3678" y="2461"/>
                <a:ext cx="19" cy="13"/>
              </a:xfrm>
              <a:custGeom>
                <a:avLst/>
                <a:gdLst>
                  <a:gd name="T0" fmla="*/ 0 w 9"/>
                  <a:gd name="T1" fmla="*/ 0 h 6"/>
                  <a:gd name="T2" fmla="*/ 9 w 9"/>
                  <a:gd name="T3" fmla="*/ 6 h 6"/>
                  <a:gd name="T4" fmla="*/ 0 w 9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55" name="Freeform 396"/>
              <p:cNvSpPr/>
              <p:nvPr/>
            </p:nvSpPr>
            <p:spPr bwMode="auto">
              <a:xfrm>
                <a:off x="3496" y="2319"/>
                <a:ext cx="4" cy="6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3 h 3"/>
                  <a:gd name="T4" fmla="*/ 2 w 2"/>
                  <a:gd name="T5" fmla="*/ 1 h 3"/>
                  <a:gd name="T6" fmla="*/ 1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2" y="2"/>
                      <a:pt x="2" y="2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56" name="Freeform 397"/>
              <p:cNvSpPr/>
              <p:nvPr/>
            </p:nvSpPr>
            <p:spPr bwMode="auto">
              <a:xfrm>
                <a:off x="3483" y="2156"/>
                <a:ext cx="6" cy="4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0" y="0"/>
                      <a:pt x="3" y="1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57" name="Freeform 398"/>
              <p:cNvSpPr/>
              <p:nvPr/>
            </p:nvSpPr>
            <p:spPr bwMode="auto">
              <a:xfrm>
                <a:off x="3534" y="2347"/>
                <a:ext cx="13" cy="6"/>
              </a:xfrm>
              <a:custGeom>
                <a:avLst/>
                <a:gdLst>
                  <a:gd name="T0" fmla="*/ 0 w 6"/>
                  <a:gd name="T1" fmla="*/ 0 h 3"/>
                  <a:gd name="T2" fmla="*/ 4 w 6"/>
                  <a:gd name="T3" fmla="*/ 3 h 3"/>
                  <a:gd name="T4" fmla="*/ 0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2"/>
                      <a:pt x="3" y="3"/>
                      <a:pt x="4" y="3"/>
                    </a:cubicBezTo>
                    <a:cubicBezTo>
                      <a:pt x="6" y="3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58" name="Freeform 399"/>
              <p:cNvSpPr/>
              <p:nvPr/>
            </p:nvSpPr>
            <p:spPr bwMode="auto">
              <a:xfrm>
                <a:off x="3466" y="2090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59" name="Freeform 400"/>
              <p:cNvSpPr/>
              <p:nvPr/>
            </p:nvSpPr>
            <p:spPr bwMode="auto">
              <a:xfrm>
                <a:off x="3466" y="2103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60" name="Freeform 401"/>
              <p:cNvSpPr/>
              <p:nvPr/>
            </p:nvSpPr>
            <p:spPr bwMode="auto">
              <a:xfrm>
                <a:off x="3477" y="2152"/>
                <a:ext cx="4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1"/>
                      <a:pt x="1" y="0"/>
                    </a:cubicBezTo>
                    <a:cubicBezTo>
                      <a:pt x="0" y="2"/>
                      <a:pt x="1" y="2"/>
                      <a:pt x="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61" name="Freeform 402"/>
              <p:cNvSpPr/>
              <p:nvPr/>
            </p:nvSpPr>
            <p:spPr bwMode="auto">
              <a:xfrm>
                <a:off x="3466" y="2096"/>
                <a:ext cx="8" cy="5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2 w 4"/>
                  <a:gd name="T5" fmla="*/ 2 h 2"/>
                  <a:gd name="T6" fmla="*/ 2 w 4"/>
                  <a:gd name="T7" fmla="*/ 1 h 2"/>
                  <a:gd name="T8" fmla="*/ 4 w 4"/>
                  <a:gd name="T9" fmla="*/ 0 h 2"/>
                  <a:gd name="T10" fmla="*/ 0 w 4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3" y="1"/>
                      <a:pt x="2" y="1"/>
                    </a:cubicBezTo>
                    <a:cubicBezTo>
                      <a:pt x="3" y="0"/>
                      <a:pt x="4" y="1"/>
                      <a:pt x="4" y="0"/>
                    </a:cubicBezTo>
                    <a:cubicBezTo>
                      <a:pt x="3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62" name="Freeform 403"/>
              <p:cNvSpPr/>
              <p:nvPr/>
            </p:nvSpPr>
            <p:spPr bwMode="auto">
              <a:xfrm>
                <a:off x="3470" y="210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63" name="Freeform 404"/>
              <p:cNvSpPr/>
              <p:nvPr/>
            </p:nvSpPr>
            <p:spPr bwMode="auto">
              <a:xfrm>
                <a:off x="3718" y="2501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64" name="Freeform 405"/>
              <p:cNvSpPr/>
              <p:nvPr/>
            </p:nvSpPr>
            <p:spPr bwMode="auto">
              <a:xfrm>
                <a:off x="3629" y="2417"/>
                <a:ext cx="7" cy="6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0 h 3"/>
                  <a:gd name="T4" fmla="*/ 2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3" y="2"/>
                      <a:pt x="1" y="1"/>
                      <a:pt x="0" y="0"/>
                    </a:cubicBezTo>
                    <a:cubicBezTo>
                      <a:pt x="0" y="1"/>
                      <a:pt x="1" y="2"/>
                      <a:pt x="2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19" name="Freeform 407"/>
            <p:cNvSpPr/>
            <p:nvPr/>
          </p:nvSpPr>
          <p:spPr bwMode="auto">
            <a:xfrm>
              <a:off x="3716" y="2495"/>
              <a:ext cx="5" cy="4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0" name="Freeform 408"/>
            <p:cNvSpPr/>
            <p:nvPr/>
          </p:nvSpPr>
          <p:spPr bwMode="auto">
            <a:xfrm>
              <a:off x="3706" y="2480"/>
              <a:ext cx="10" cy="15"/>
            </a:xfrm>
            <a:custGeom>
              <a:avLst/>
              <a:gdLst>
                <a:gd name="T0" fmla="*/ 5 w 5"/>
                <a:gd name="T1" fmla="*/ 7 h 7"/>
                <a:gd name="T2" fmla="*/ 2 w 5"/>
                <a:gd name="T3" fmla="*/ 3 h 7"/>
                <a:gd name="T4" fmla="*/ 2 w 5"/>
                <a:gd name="T5" fmla="*/ 1 h 7"/>
                <a:gd name="T6" fmla="*/ 3 w 5"/>
                <a:gd name="T7" fmla="*/ 7 h 7"/>
                <a:gd name="T8" fmla="*/ 3 w 5"/>
                <a:gd name="T9" fmla="*/ 7 h 7"/>
                <a:gd name="T10" fmla="*/ 5 w 5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5" y="7"/>
                  </a:moveTo>
                  <a:cubicBezTo>
                    <a:pt x="4" y="5"/>
                    <a:pt x="4" y="3"/>
                    <a:pt x="2" y="3"/>
                  </a:cubicBezTo>
                  <a:cubicBezTo>
                    <a:pt x="1" y="1"/>
                    <a:pt x="4" y="3"/>
                    <a:pt x="2" y="1"/>
                  </a:cubicBezTo>
                  <a:cubicBezTo>
                    <a:pt x="0" y="0"/>
                    <a:pt x="1" y="4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1" name="Freeform 409"/>
            <p:cNvSpPr/>
            <p:nvPr/>
          </p:nvSpPr>
          <p:spPr bwMode="auto">
            <a:xfrm>
              <a:off x="3782" y="3038"/>
              <a:ext cx="2" cy="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1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2" name="Freeform 410"/>
            <p:cNvSpPr/>
            <p:nvPr/>
          </p:nvSpPr>
          <p:spPr bwMode="auto">
            <a:xfrm>
              <a:off x="3631" y="2249"/>
              <a:ext cx="3" cy="2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3" name="Freeform 411"/>
            <p:cNvSpPr/>
            <p:nvPr/>
          </p:nvSpPr>
          <p:spPr bwMode="auto">
            <a:xfrm>
              <a:off x="3988" y="3019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4" name="Freeform 412"/>
            <p:cNvSpPr/>
            <p:nvPr/>
          </p:nvSpPr>
          <p:spPr bwMode="auto">
            <a:xfrm>
              <a:off x="3856" y="3002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5" name="Freeform 413"/>
            <p:cNvSpPr/>
            <p:nvPr/>
          </p:nvSpPr>
          <p:spPr bwMode="auto">
            <a:xfrm>
              <a:off x="3924" y="2998"/>
              <a:ext cx="2" cy="2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6" name="Freeform 414"/>
            <p:cNvSpPr/>
            <p:nvPr/>
          </p:nvSpPr>
          <p:spPr bwMode="auto">
            <a:xfrm>
              <a:off x="3561" y="1990"/>
              <a:ext cx="3" cy="9"/>
            </a:xfrm>
            <a:custGeom>
              <a:avLst/>
              <a:gdLst>
                <a:gd name="T0" fmla="*/ 1 w 1"/>
                <a:gd name="T1" fmla="*/ 1 h 4"/>
                <a:gd name="T2" fmla="*/ 0 w 1"/>
                <a:gd name="T3" fmla="*/ 0 h 4"/>
                <a:gd name="T4" fmla="*/ 1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3"/>
                    <a:pt x="0" y="4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7" name="Freeform 415"/>
            <p:cNvSpPr/>
            <p:nvPr/>
          </p:nvSpPr>
          <p:spPr bwMode="auto">
            <a:xfrm>
              <a:off x="3795" y="3040"/>
              <a:ext cx="2" cy="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8" name="Freeform 416"/>
            <p:cNvSpPr/>
            <p:nvPr/>
          </p:nvSpPr>
          <p:spPr bwMode="auto">
            <a:xfrm>
              <a:off x="3958" y="303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9" name="Freeform 417"/>
            <p:cNvSpPr/>
            <p:nvPr/>
          </p:nvSpPr>
          <p:spPr bwMode="auto">
            <a:xfrm>
              <a:off x="3982" y="3027"/>
              <a:ext cx="0" cy="3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0" name="Freeform 418"/>
            <p:cNvSpPr/>
            <p:nvPr/>
          </p:nvSpPr>
          <p:spPr bwMode="auto">
            <a:xfrm>
              <a:off x="3595" y="1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1" name="Freeform 419"/>
            <p:cNvSpPr/>
            <p:nvPr/>
          </p:nvSpPr>
          <p:spPr bwMode="auto">
            <a:xfrm>
              <a:off x="3757" y="2981"/>
              <a:ext cx="2" cy="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2" name="Freeform 420"/>
            <p:cNvSpPr/>
            <p:nvPr/>
          </p:nvSpPr>
          <p:spPr bwMode="auto">
            <a:xfrm>
              <a:off x="3627" y="1789"/>
              <a:ext cx="2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3" name="Freeform 421"/>
            <p:cNvSpPr/>
            <p:nvPr/>
          </p:nvSpPr>
          <p:spPr bwMode="auto">
            <a:xfrm>
              <a:off x="3578" y="179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4" name="Rectangle 422"/>
            <p:cNvSpPr>
              <a:spLocks noChangeArrowheads="1"/>
            </p:cNvSpPr>
            <p:nvPr/>
          </p:nvSpPr>
          <p:spPr bwMode="auto">
            <a:xfrm>
              <a:off x="3593" y="1825"/>
              <a:ext cx="1" cy="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5" name="Freeform 423"/>
            <p:cNvSpPr/>
            <p:nvPr/>
          </p:nvSpPr>
          <p:spPr bwMode="auto">
            <a:xfrm>
              <a:off x="3593" y="1825"/>
              <a:ext cx="0" cy="2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6" name="Freeform 424"/>
            <p:cNvSpPr/>
            <p:nvPr/>
          </p:nvSpPr>
          <p:spPr bwMode="auto">
            <a:xfrm>
              <a:off x="3593" y="1825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7" name="Freeform 425"/>
            <p:cNvSpPr/>
            <p:nvPr/>
          </p:nvSpPr>
          <p:spPr bwMode="auto">
            <a:xfrm>
              <a:off x="3638" y="2417"/>
              <a:ext cx="6" cy="6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1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0" y="0"/>
                    <a:pt x="0" y="0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8" name="Freeform 426"/>
            <p:cNvSpPr/>
            <p:nvPr/>
          </p:nvSpPr>
          <p:spPr bwMode="auto">
            <a:xfrm>
              <a:off x="3708" y="2743"/>
              <a:ext cx="2" cy="7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3"/>
                    <a:pt x="1" y="0"/>
                    <a:pt x="0" y="0"/>
                  </a:cubicBezTo>
                  <a:cubicBezTo>
                    <a:pt x="0" y="0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9" name="Freeform 427"/>
            <p:cNvSpPr/>
            <p:nvPr/>
          </p:nvSpPr>
          <p:spPr bwMode="auto">
            <a:xfrm>
              <a:off x="3714" y="2737"/>
              <a:ext cx="4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0" name="Freeform 428"/>
            <p:cNvSpPr/>
            <p:nvPr/>
          </p:nvSpPr>
          <p:spPr bwMode="auto">
            <a:xfrm>
              <a:off x="3706" y="2737"/>
              <a:ext cx="10" cy="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1 h 2"/>
                <a:gd name="T4" fmla="*/ 5 w 5"/>
                <a:gd name="T5" fmla="*/ 2 h 2"/>
                <a:gd name="T6" fmla="*/ 3 w 5"/>
                <a:gd name="T7" fmla="*/ 1 h 2"/>
                <a:gd name="T8" fmla="*/ 2 w 5"/>
                <a:gd name="T9" fmla="*/ 1 h 2"/>
                <a:gd name="T10" fmla="*/ 0 w 5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3" y="2"/>
                    <a:pt x="4" y="1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1" y="0"/>
                    <a:pt x="2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1" name="Freeform 429"/>
            <p:cNvSpPr/>
            <p:nvPr/>
          </p:nvSpPr>
          <p:spPr bwMode="auto">
            <a:xfrm>
              <a:off x="3755" y="2718"/>
              <a:ext cx="4" cy="6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2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2" name="Freeform 430"/>
            <p:cNvSpPr/>
            <p:nvPr/>
          </p:nvSpPr>
          <p:spPr bwMode="auto">
            <a:xfrm>
              <a:off x="3761" y="2733"/>
              <a:ext cx="4" cy="17"/>
            </a:xfrm>
            <a:custGeom>
              <a:avLst/>
              <a:gdLst>
                <a:gd name="T0" fmla="*/ 1 w 2"/>
                <a:gd name="T1" fmla="*/ 7 h 8"/>
                <a:gd name="T2" fmla="*/ 0 w 2"/>
                <a:gd name="T3" fmla="*/ 3 h 8"/>
                <a:gd name="T4" fmla="*/ 1 w 2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8">
                  <a:moveTo>
                    <a:pt x="1" y="7"/>
                  </a:moveTo>
                  <a:cubicBezTo>
                    <a:pt x="2" y="0"/>
                    <a:pt x="1" y="8"/>
                    <a:pt x="0" y="3"/>
                  </a:cubicBezTo>
                  <a:cubicBezTo>
                    <a:pt x="0" y="5"/>
                    <a:pt x="0" y="6"/>
                    <a:pt x="1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3" name="Freeform 431"/>
            <p:cNvSpPr/>
            <p:nvPr/>
          </p:nvSpPr>
          <p:spPr bwMode="auto">
            <a:xfrm>
              <a:off x="3759" y="2720"/>
              <a:ext cx="2" cy="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4" name="Freeform 432"/>
            <p:cNvSpPr/>
            <p:nvPr/>
          </p:nvSpPr>
          <p:spPr bwMode="auto">
            <a:xfrm>
              <a:off x="3761" y="2714"/>
              <a:ext cx="6" cy="12"/>
            </a:xfrm>
            <a:custGeom>
              <a:avLst/>
              <a:gdLst>
                <a:gd name="T0" fmla="*/ 0 w 3"/>
                <a:gd name="T1" fmla="*/ 5 h 6"/>
                <a:gd name="T2" fmla="*/ 3 w 3"/>
                <a:gd name="T3" fmla="*/ 3 h 6"/>
                <a:gd name="T4" fmla="*/ 0 w 3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1" y="6"/>
                    <a:pt x="2" y="3"/>
                    <a:pt x="3" y="3"/>
                  </a:cubicBezTo>
                  <a:cubicBezTo>
                    <a:pt x="2" y="0"/>
                    <a:pt x="1" y="4"/>
                    <a:pt x="0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5" name="Freeform 433"/>
            <p:cNvSpPr/>
            <p:nvPr/>
          </p:nvSpPr>
          <p:spPr bwMode="auto">
            <a:xfrm>
              <a:off x="3712" y="2737"/>
              <a:ext cx="0" cy="2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6" name="Freeform 434"/>
            <p:cNvSpPr>
              <a:spLocks noEditPoints="1"/>
            </p:cNvSpPr>
            <p:nvPr/>
          </p:nvSpPr>
          <p:spPr bwMode="auto">
            <a:xfrm>
              <a:off x="3742" y="2907"/>
              <a:ext cx="384" cy="146"/>
            </a:xfrm>
            <a:custGeom>
              <a:avLst/>
              <a:gdLst>
                <a:gd name="T0" fmla="*/ 150 w 181"/>
                <a:gd name="T1" fmla="*/ 21 h 69"/>
                <a:gd name="T2" fmla="*/ 144 w 181"/>
                <a:gd name="T3" fmla="*/ 25 h 69"/>
                <a:gd name="T4" fmla="*/ 103 w 181"/>
                <a:gd name="T5" fmla="*/ 42 h 69"/>
                <a:gd name="T6" fmla="*/ 91 w 181"/>
                <a:gd name="T7" fmla="*/ 45 h 69"/>
                <a:gd name="T8" fmla="*/ 79 w 181"/>
                <a:gd name="T9" fmla="*/ 44 h 69"/>
                <a:gd name="T10" fmla="*/ 60 w 181"/>
                <a:gd name="T11" fmla="*/ 44 h 69"/>
                <a:gd name="T12" fmla="*/ 50 w 181"/>
                <a:gd name="T13" fmla="*/ 47 h 69"/>
                <a:gd name="T14" fmla="*/ 32 w 181"/>
                <a:gd name="T15" fmla="*/ 47 h 69"/>
                <a:gd name="T16" fmla="*/ 22 w 181"/>
                <a:gd name="T17" fmla="*/ 44 h 69"/>
                <a:gd name="T18" fmla="*/ 10 w 181"/>
                <a:gd name="T19" fmla="*/ 39 h 69"/>
                <a:gd name="T20" fmla="*/ 10 w 181"/>
                <a:gd name="T21" fmla="*/ 37 h 69"/>
                <a:gd name="T22" fmla="*/ 10 w 181"/>
                <a:gd name="T23" fmla="*/ 35 h 69"/>
                <a:gd name="T24" fmla="*/ 10 w 181"/>
                <a:gd name="T25" fmla="*/ 34 h 69"/>
                <a:gd name="T26" fmla="*/ 10 w 181"/>
                <a:gd name="T27" fmla="*/ 30 h 69"/>
                <a:gd name="T28" fmla="*/ 2 w 181"/>
                <a:gd name="T29" fmla="*/ 32 h 69"/>
                <a:gd name="T30" fmla="*/ 6 w 181"/>
                <a:gd name="T31" fmla="*/ 44 h 69"/>
                <a:gd name="T32" fmla="*/ 10 w 181"/>
                <a:gd name="T33" fmla="*/ 51 h 69"/>
                <a:gd name="T34" fmla="*/ 4 w 181"/>
                <a:gd name="T35" fmla="*/ 55 h 69"/>
                <a:gd name="T36" fmla="*/ 8 w 181"/>
                <a:gd name="T37" fmla="*/ 58 h 69"/>
                <a:gd name="T38" fmla="*/ 13 w 181"/>
                <a:gd name="T39" fmla="*/ 57 h 69"/>
                <a:gd name="T40" fmla="*/ 13 w 181"/>
                <a:gd name="T41" fmla="*/ 60 h 69"/>
                <a:gd name="T42" fmla="*/ 19 w 181"/>
                <a:gd name="T43" fmla="*/ 57 h 69"/>
                <a:gd name="T44" fmla="*/ 20 w 181"/>
                <a:gd name="T45" fmla="*/ 63 h 69"/>
                <a:gd name="T46" fmla="*/ 22 w 181"/>
                <a:gd name="T47" fmla="*/ 66 h 69"/>
                <a:gd name="T48" fmla="*/ 24 w 181"/>
                <a:gd name="T49" fmla="*/ 64 h 69"/>
                <a:gd name="T50" fmla="*/ 28 w 181"/>
                <a:gd name="T51" fmla="*/ 64 h 69"/>
                <a:gd name="T52" fmla="*/ 31 w 181"/>
                <a:gd name="T53" fmla="*/ 66 h 69"/>
                <a:gd name="T54" fmla="*/ 36 w 181"/>
                <a:gd name="T55" fmla="*/ 58 h 69"/>
                <a:gd name="T56" fmla="*/ 36 w 181"/>
                <a:gd name="T57" fmla="*/ 65 h 69"/>
                <a:gd name="T58" fmla="*/ 46 w 181"/>
                <a:gd name="T59" fmla="*/ 67 h 69"/>
                <a:gd name="T60" fmla="*/ 50 w 181"/>
                <a:gd name="T61" fmla="*/ 66 h 69"/>
                <a:gd name="T62" fmla="*/ 55 w 181"/>
                <a:gd name="T63" fmla="*/ 62 h 69"/>
                <a:gd name="T64" fmla="*/ 65 w 181"/>
                <a:gd name="T65" fmla="*/ 66 h 69"/>
                <a:gd name="T66" fmla="*/ 69 w 181"/>
                <a:gd name="T67" fmla="*/ 63 h 69"/>
                <a:gd name="T68" fmla="*/ 71 w 181"/>
                <a:gd name="T69" fmla="*/ 63 h 69"/>
                <a:gd name="T70" fmla="*/ 72 w 181"/>
                <a:gd name="T71" fmla="*/ 61 h 69"/>
                <a:gd name="T72" fmla="*/ 76 w 181"/>
                <a:gd name="T73" fmla="*/ 65 h 69"/>
                <a:gd name="T74" fmla="*/ 79 w 181"/>
                <a:gd name="T75" fmla="*/ 63 h 69"/>
                <a:gd name="T76" fmla="*/ 88 w 181"/>
                <a:gd name="T77" fmla="*/ 60 h 69"/>
                <a:gd name="T78" fmla="*/ 92 w 181"/>
                <a:gd name="T79" fmla="*/ 62 h 69"/>
                <a:gd name="T80" fmla="*/ 98 w 181"/>
                <a:gd name="T81" fmla="*/ 60 h 69"/>
                <a:gd name="T82" fmla="*/ 102 w 181"/>
                <a:gd name="T83" fmla="*/ 59 h 69"/>
                <a:gd name="T84" fmla="*/ 103 w 181"/>
                <a:gd name="T85" fmla="*/ 59 h 69"/>
                <a:gd name="T86" fmla="*/ 108 w 181"/>
                <a:gd name="T87" fmla="*/ 58 h 69"/>
                <a:gd name="T88" fmla="*/ 115 w 181"/>
                <a:gd name="T89" fmla="*/ 53 h 69"/>
                <a:gd name="T90" fmla="*/ 117 w 181"/>
                <a:gd name="T91" fmla="*/ 52 h 69"/>
                <a:gd name="T92" fmla="*/ 122 w 181"/>
                <a:gd name="T93" fmla="*/ 45 h 69"/>
                <a:gd name="T94" fmla="*/ 127 w 181"/>
                <a:gd name="T95" fmla="*/ 45 h 69"/>
                <a:gd name="T96" fmla="*/ 134 w 181"/>
                <a:gd name="T97" fmla="*/ 43 h 69"/>
                <a:gd name="T98" fmla="*/ 139 w 181"/>
                <a:gd name="T99" fmla="*/ 41 h 69"/>
                <a:gd name="T100" fmla="*/ 152 w 181"/>
                <a:gd name="T101" fmla="*/ 37 h 69"/>
                <a:gd name="T102" fmla="*/ 156 w 181"/>
                <a:gd name="T103" fmla="*/ 35 h 69"/>
                <a:gd name="T104" fmla="*/ 163 w 181"/>
                <a:gd name="T105" fmla="*/ 27 h 69"/>
                <a:gd name="T106" fmla="*/ 167 w 181"/>
                <a:gd name="T107" fmla="*/ 19 h 69"/>
                <a:gd name="T108" fmla="*/ 10 w 181"/>
                <a:gd name="T109" fmla="*/ 31 h 69"/>
                <a:gd name="T110" fmla="*/ 10 w 181"/>
                <a:gd name="T111" fmla="*/ 35 h 69"/>
                <a:gd name="T112" fmla="*/ 9 w 181"/>
                <a:gd name="T113" fmla="*/ 34 h 69"/>
                <a:gd name="T114" fmla="*/ 7 w 181"/>
                <a:gd name="T115" fmla="*/ 35 h 69"/>
                <a:gd name="T116" fmla="*/ 8 w 181"/>
                <a:gd name="T117" fmla="*/ 36 h 69"/>
                <a:gd name="T118" fmla="*/ 10 w 181"/>
                <a:gd name="T11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" h="69">
                  <a:moveTo>
                    <a:pt x="177" y="5"/>
                  </a:moveTo>
                  <a:cubicBezTo>
                    <a:pt x="177" y="2"/>
                    <a:pt x="172" y="0"/>
                    <a:pt x="172" y="0"/>
                  </a:cubicBezTo>
                  <a:cubicBezTo>
                    <a:pt x="172" y="4"/>
                    <a:pt x="169" y="7"/>
                    <a:pt x="164" y="8"/>
                  </a:cubicBezTo>
                  <a:cubicBezTo>
                    <a:pt x="163" y="9"/>
                    <a:pt x="163" y="11"/>
                    <a:pt x="162" y="11"/>
                  </a:cubicBezTo>
                  <a:cubicBezTo>
                    <a:pt x="159" y="15"/>
                    <a:pt x="152" y="15"/>
                    <a:pt x="149" y="19"/>
                  </a:cubicBezTo>
                  <a:cubicBezTo>
                    <a:pt x="150" y="19"/>
                    <a:pt x="150" y="20"/>
                    <a:pt x="150" y="21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2"/>
                    <a:pt x="149" y="21"/>
                    <a:pt x="149" y="20"/>
                  </a:cubicBezTo>
                  <a:cubicBezTo>
                    <a:pt x="147" y="21"/>
                    <a:pt x="146" y="23"/>
                    <a:pt x="144" y="24"/>
                  </a:cubicBezTo>
                  <a:cubicBezTo>
                    <a:pt x="145" y="26"/>
                    <a:pt x="143" y="24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3" y="27"/>
                    <a:pt x="143" y="27"/>
                    <a:pt x="141" y="25"/>
                  </a:cubicBezTo>
                  <a:cubicBezTo>
                    <a:pt x="135" y="26"/>
                    <a:pt x="130" y="30"/>
                    <a:pt x="125" y="31"/>
                  </a:cubicBezTo>
                  <a:cubicBezTo>
                    <a:pt x="119" y="33"/>
                    <a:pt x="114" y="37"/>
                    <a:pt x="108" y="39"/>
                  </a:cubicBezTo>
                  <a:cubicBezTo>
                    <a:pt x="108" y="42"/>
                    <a:pt x="106" y="41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5" y="45"/>
                    <a:pt x="104" y="43"/>
                    <a:pt x="103" y="42"/>
                  </a:cubicBezTo>
                  <a:cubicBezTo>
                    <a:pt x="103" y="44"/>
                    <a:pt x="102" y="43"/>
                    <a:pt x="103" y="45"/>
                  </a:cubicBezTo>
                  <a:cubicBezTo>
                    <a:pt x="103" y="46"/>
                    <a:pt x="102" y="42"/>
                    <a:pt x="101" y="43"/>
                  </a:cubicBezTo>
                  <a:cubicBezTo>
                    <a:pt x="101" y="42"/>
                    <a:pt x="101" y="44"/>
                    <a:pt x="101" y="44"/>
                  </a:cubicBezTo>
                  <a:cubicBezTo>
                    <a:pt x="100" y="46"/>
                    <a:pt x="101" y="42"/>
                    <a:pt x="99" y="41"/>
                  </a:cubicBezTo>
                  <a:cubicBezTo>
                    <a:pt x="96" y="42"/>
                    <a:pt x="94" y="45"/>
                    <a:pt x="91" y="44"/>
                  </a:cubicBezTo>
                  <a:cubicBezTo>
                    <a:pt x="91" y="44"/>
                    <a:pt x="91" y="45"/>
                    <a:pt x="91" y="45"/>
                  </a:cubicBezTo>
                  <a:cubicBezTo>
                    <a:pt x="90" y="42"/>
                    <a:pt x="90" y="46"/>
                    <a:pt x="90" y="45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3"/>
                    <a:pt x="88" y="45"/>
                    <a:pt x="86" y="44"/>
                  </a:cubicBezTo>
                  <a:cubicBezTo>
                    <a:pt x="85" y="45"/>
                    <a:pt x="84" y="42"/>
                    <a:pt x="83" y="44"/>
                  </a:cubicBezTo>
                  <a:cubicBezTo>
                    <a:pt x="83" y="43"/>
                    <a:pt x="83" y="43"/>
                    <a:pt x="82" y="43"/>
                  </a:cubicBezTo>
                  <a:cubicBezTo>
                    <a:pt x="82" y="47"/>
                    <a:pt x="80" y="42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6" y="44"/>
                    <a:pt x="73" y="43"/>
                    <a:pt x="70" y="46"/>
                  </a:cubicBezTo>
                  <a:cubicBezTo>
                    <a:pt x="68" y="46"/>
                    <a:pt x="66" y="43"/>
                    <a:pt x="64" y="4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4" y="45"/>
                    <a:pt x="64" y="44"/>
                  </a:cubicBezTo>
                  <a:cubicBezTo>
                    <a:pt x="63" y="46"/>
                    <a:pt x="61" y="44"/>
                    <a:pt x="60" y="44"/>
                  </a:cubicBezTo>
                  <a:cubicBezTo>
                    <a:pt x="60" y="45"/>
                    <a:pt x="60" y="45"/>
                    <a:pt x="60" y="46"/>
                  </a:cubicBezTo>
                  <a:cubicBezTo>
                    <a:pt x="59" y="43"/>
                    <a:pt x="57" y="47"/>
                    <a:pt x="55" y="45"/>
                  </a:cubicBezTo>
                  <a:cubicBezTo>
                    <a:pt x="56" y="48"/>
                    <a:pt x="55" y="47"/>
                    <a:pt x="54" y="48"/>
                  </a:cubicBezTo>
                  <a:cubicBezTo>
                    <a:pt x="54" y="47"/>
                    <a:pt x="54" y="46"/>
                    <a:pt x="54" y="46"/>
                  </a:cubicBezTo>
                  <a:cubicBezTo>
                    <a:pt x="53" y="46"/>
                    <a:pt x="52" y="46"/>
                    <a:pt x="51" y="45"/>
                  </a:cubicBezTo>
                  <a:cubicBezTo>
                    <a:pt x="51" y="46"/>
                    <a:pt x="50" y="48"/>
                    <a:pt x="50" y="47"/>
                  </a:cubicBezTo>
                  <a:cubicBezTo>
                    <a:pt x="49" y="45"/>
                    <a:pt x="48" y="47"/>
                    <a:pt x="48" y="46"/>
                  </a:cubicBezTo>
                  <a:cubicBezTo>
                    <a:pt x="48" y="48"/>
                    <a:pt x="47" y="49"/>
                    <a:pt x="46" y="49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4" y="47"/>
                    <a:pt x="42" y="44"/>
                    <a:pt x="39" y="47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6" y="47"/>
                    <a:pt x="35" y="45"/>
                    <a:pt x="32" y="47"/>
                  </a:cubicBezTo>
                  <a:cubicBezTo>
                    <a:pt x="33" y="46"/>
                    <a:pt x="30" y="45"/>
                    <a:pt x="30" y="45"/>
                  </a:cubicBezTo>
                  <a:cubicBezTo>
                    <a:pt x="29" y="46"/>
                    <a:pt x="28" y="46"/>
                    <a:pt x="27" y="48"/>
                  </a:cubicBezTo>
                  <a:cubicBezTo>
                    <a:pt x="27" y="48"/>
                    <a:pt x="27" y="46"/>
                    <a:pt x="27" y="46"/>
                  </a:cubicBezTo>
                  <a:cubicBezTo>
                    <a:pt x="26" y="45"/>
                    <a:pt x="26" y="43"/>
                    <a:pt x="25" y="45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4" y="44"/>
                    <a:pt x="22" y="46"/>
                    <a:pt x="22" y="44"/>
                  </a:cubicBezTo>
                  <a:cubicBezTo>
                    <a:pt x="21" y="45"/>
                    <a:pt x="20" y="45"/>
                    <a:pt x="20" y="46"/>
                  </a:cubicBezTo>
                  <a:cubicBezTo>
                    <a:pt x="19" y="46"/>
                    <a:pt x="20" y="44"/>
                    <a:pt x="19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9" y="42"/>
                    <a:pt x="17" y="42"/>
                    <a:pt x="15" y="42"/>
                  </a:cubicBezTo>
                  <a:cubicBezTo>
                    <a:pt x="16" y="40"/>
                    <a:pt x="13" y="41"/>
                    <a:pt x="13" y="39"/>
                  </a:cubicBezTo>
                  <a:cubicBezTo>
                    <a:pt x="12" y="40"/>
                    <a:pt x="13" y="38"/>
                    <a:pt x="10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8"/>
                    <a:pt x="11" y="37"/>
                    <a:pt x="12" y="37"/>
                  </a:cubicBezTo>
                  <a:cubicBezTo>
                    <a:pt x="12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7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1" y="36"/>
                    <a:pt x="11" y="36"/>
                  </a:cubicBezTo>
                  <a:cubicBezTo>
                    <a:pt x="11" y="36"/>
                    <a:pt x="11" y="36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9" y="35"/>
                    <a:pt x="12" y="34"/>
                    <a:pt x="10" y="34"/>
                  </a:cubicBezTo>
                  <a:cubicBezTo>
                    <a:pt x="10" y="34"/>
                    <a:pt x="10" y="33"/>
                    <a:pt x="11" y="32"/>
                  </a:cubicBezTo>
                  <a:cubicBezTo>
                    <a:pt x="10" y="34"/>
                    <a:pt x="10" y="32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10" y="30"/>
                    <a:pt x="10" y="30"/>
                  </a:cubicBezTo>
                  <a:cubicBezTo>
                    <a:pt x="10" y="30"/>
                    <a:pt x="9" y="30"/>
                    <a:pt x="5" y="31"/>
                  </a:cubicBezTo>
                  <a:cubicBezTo>
                    <a:pt x="4" y="32"/>
                    <a:pt x="9" y="31"/>
                    <a:pt x="8" y="32"/>
                  </a:cubicBezTo>
                  <a:cubicBezTo>
                    <a:pt x="5" y="32"/>
                    <a:pt x="9" y="34"/>
                    <a:pt x="6" y="34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5" y="33"/>
                    <a:pt x="5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5" y="34"/>
                    <a:pt x="3" y="35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1" y="36"/>
                    <a:pt x="4" y="35"/>
                    <a:pt x="4" y="36"/>
                  </a:cubicBezTo>
                  <a:cubicBezTo>
                    <a:pt x="4" y="36"/>
                    <a:pt x="1" y="36"/>
                    <a:pt x="0" y="37"/>
                  </a:cubicBezTo>
                  <a:cubicBezTo>
                    <a:pt x="1" y="38"/>
                    <a:pt x="3" y="40"/>
                    <a:pt x="2" y="42"/>
                  </a:cubicBezTo>
                  <a:cubicBezTo>
                    <a:pt x="3" y="43"/>
                    <a:pt x="4" y="44"/>
                    <a:pt x="6" y="44"/>
                  </a:cubicBezTo>
                  <a:cubicBezTo>
                    <a:pt x="6" y="44"/>
                    <a:pt x="3" y="45"/>
                    <a:pt x="5" y="45"/>
                  </a:cubicBezTo>
                  <a:cubicBezTo>
                    <a:pt x="4" y="46"/>
                    <a:pt x="3" y="47"/>
                    <a:pt x="3" y="47"/>
                  </a:cubicBezTo>
                  <a:cubicBezTo>
                    <a:pt x="4" y="47"/>
                    <a:pt x="4" y="49"/>
                    <a:pt x="5" y="46"/>
                  </a:cubicBezTo>
                  <a:cubicBezTo>
                    <a:pt x="6" y="48"/>
                    <a:pt x="7" y="49"/>
                    <a:pt x="8" y="49"/>
                  </a:cubicBezTo>
                  <a:cubicBezTo>
                    <a:pt x="8" y="49"/>
                    <a:pt x="6" y="50"/>
                    <a:pt x="6" y="51"/>
                  </a:cubicBezTo>
                  <a:cubicBezTo>
                    <a:pt x="8" y="50"/>
                    <a:pt x="9" y="50"/>
                    <a:pt x="10" y="51"/>
                  </a:cubicBezTo>
                  <a:cubicBezTo>
                    <a:pt x="11" y="50"/>
                    <a:pt x="10" y="50"/>
                    <a:pt x="11" y="48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2" y="49"/>
                    <a:pt x="10" y="52"/>
                    <a:pt x="11" y="52"/>
                  </a:cubicBezTo>
                  <a:cubicBezTo>
                    <a:pt x="9" y="55"/>
                    <a:pt x="10" y="51"/>
                    <a:pt x="8" y="54"/>
                  </a:cubicBezTo>
                  <a:cubicBezTo>
                    <a:pt x="7" y="55"/>
                    <a:pt x="5" y="54"/>
                    <a:pt x="6" y="53"/>
                  </a:cubicBezTo>
                  <a:cubicBezTo>
                    <a:pt x="3" y="54"/>
                    <a:pt x="6" y="54"/>
                    <a:pt x="4" y="55"/>
                  </a:cubicBezTo>
                  <a:cubicBezTo>
                    <a:pt x="5" y="56"/>
                    <a:pt x="6" y="55"/>
                    <a:pt x="8" y="55"/>
                  </a:cubicBezTo>
                  <a:cubicBezTo>
                    <a:pt x="8" y="54"/>
                    <a:pt x="8" y="54"/>
                    <a:pt x="9" y="53"/>
                  </a:cubicBezTo>
                  <a:cubicBezTo>
                    <a:pt x="11" y="52"/>
                    <a:pt x="9" y="56"/>
                    <a:pt x="9" y="56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6"/>
                    <a:pt x="11" y="57"/>
                  </a:cubicBezTo>
                  <a:cubicBezTo>
                    <a:pt x="9" y="60"/>
                    <a:pt x="9" y="56"/>
                    <a:pt x="8" y="58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9" y="58"/>
                    <a:pt x="10" y="59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1" y="59"/>
                    <a:pt x="11" y="57"/>
                    <a:pt x="11" y="57"/>
                  </a:cubicBezTo>
                  <a:cubicBezTo>
                    <a:pt x="13" y="55"/>
                    <a:pt x="11" y="57"/>
                    <a:pt x="13" y="57"/>
                  </a:cubicBezTo>
                  <a:cubicBezTo>
                    <a:pt x="14" y="56"/>
                    <a:pt x="12" y="57"/>
                    <a:pt x="13" y="56"/>
                  </a:cubicBezTo>
                  <a:cubicBezTo>
                    <a:pt x="14" y="54"/>
                    <a:pt x="14" y="54"/>
                    <a:pt x="15" y="54"/>
                  </a:cubicBezTo>
                  <a:cubicBezTo>
                    <a:pt x="15" y="55"/>
                    <a:pt x="14" y="56"/>
                    <a:pt x="14" y="57"/>
                  </a:cubicBezTo>
                  <a:cubicBezTo>
                    <a:pt x="14" y="58"/>
                    <a:pt x="13" y="57"/>
                    <a:pt x="14" y="57"/>
                  </a:cubicBezTo>
                  <a:cubicBezTo>
                    <a:pt x="12" y="58"/>
                    <a:pt x="12" y="60"/>
                    <a:pt x="11" y="61"/>
                  </a:cubicBezTo>
                  <a:cubicBezTo>
                    <a:pt x="11" y="62"/>
                    <a:pt x="12" y="60"/>
                    <a:pt x="13" y="60"/>
                  </a:cubicBezTo>
                  <a:cubicBezTo>
                    <a:pt x="13" y="60"/>
                    <a:pt x="14" y="58"/>
                    <a:pt x="14" y="58"/>
                  </a:cubicBezTo>
                  <a:cubicBezTo>
                    <a:pt x="17" y="54"/>
                    <a:pt x="13" y="61"/>
                    <a:pt x="15" y="61"/>
                  </a:cubicBezTo>
                  <a:cubicBezTo>
                    <a:pt x="16" y="58"/>
                    <a:pt x="18" y="58"/>
                    <a:pt x="19" y="54"/>
                  </a:cubicBezTo>
                  <a:cubicBezTo>
                    <a:pt x="19" y="54"/>
                    <a:pt x="20" y="53"/>
                    <a:pt x="20" y="54"/>
                  </a:cubicBezTo>
                  <a:cubicBezTo>
                    <a:pt x="19" y="56"/>
                    <a:pt x="20" y="56"/>
                    <a:pt x="18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7" y="61"/>
                    <a:pt x="17" y="63"/>
                    <a:pt x="17" y="64"/>
                  </a:cubicBezTo>
                  <a:cubicBezTo>
                    <a:pt x="18" y="63"/>
                    <a:pt x="18" y="62"/>
                    <a:pt x="19" y="62"/>
                  </a:cubicBezTo>
                  <a:cubicBezTo>
                    <a:pt x="18" y="62"/>
                    <a:pt x="18" y="63"/>
                    <a:pt x="19" y="64"/>
                  </a:cubicBezTo>
                  <a:cubicBezTo>
                    <a:pt x="18" y="63"/>
                    <a:pt x="20" y="61"/>
                    <a:pt x="20" y="60"/>
                  </a:cubicBezTo>
                  <a:cubicBezTo>
                    <a:pt x="21" y="61"/>
                    <a:pt x="21" y="63"/>
                    <a:pt x="20" y="63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0" y="63"/>
                    <a:pt x="19" y="65"/>
                    <a:pt x="20" y="65"/>
                  </a:cubicBezTo>
                  <a:cubicBezTo>
                    <a:pt x="20" y="64"/>
                    <a:pt x="21" y="62"/>
                    <a:pt x="22" y="61"/>
                  </a:cubicBezTo>
                  <a:cubicBezTo>
                    <a:pt x="22" y="61"/>
                    <a:pt x="22" y="62"/>
                    <a:pt x="23" y="62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2" y="63"/>
                    <a:pt x="21" y="66"/>
                    <a:pt x="22" y="66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3" y="65"/>
                    <a:pt x="24" y="65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5"/>
                    <a:pt x="25" y="63"/>
                    <a:pt x="25" y="65"/>
                  </a:cubicBezTo>
                  <a:cubicBezTo>
                    <a:pt x="25" y="63"/>
                    <a:pt x="24" y="65"/>
                    <a:pt x="24" y="64"/>
                  </a:cubicBezTo>
                  <a:cubicBezTo>
                    <a:pt x="24" y="62"/>
                    <a:pt x="25" y="62"/>
                    <a:pt x="25" y="62"/>
                  </a:cubicBezTo>
                  <a:cubicBezTo>
                    <a:pt x="25" y="62"/>
                    <a:pt x="25" y="62"/>
                    <a:pt x="25" y="63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3"/>
                    <a:pt x="26" y="64"/>
                    <a:pt x="26" y="6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6" y="66"/>
                    <a:pt x="28" y="62"/>
                    <a:pt x="28" y="64"/>
                  </a:cubicBezTo>
                  <a:cubicBezTo>
                    <a:pt x="28" y="65"/>
                    <a:pt x="27" y="66"/>
                    <a:pt x="27" y="67"/>
                  </a:cubicBezTo>
                  <a:cubicBezTo>
                    <a:pt x="28" y="64"/>
                    <a:pt x="29" y="64"/>
                    <a:pt x="30" y="62"/>
                  </a:cubicBezTo>
                  <a:cubicBezTo>
                    <a:pt x="30" y="63"/>
                    <a:pt x="28" y="65"/>
                    <a:pt x="28" y="67"/>
                  </a:cubicBezTo>
                  <a:cubicBezTo>
                    <a:pt x="29" y="65"/>
                    <a:pt x="29" y="69"/>
                    <a:pt x="30" y="66"/>
                  </a:cubicBezTo>
                  <a:cubicBezTo>
                    <a:pt x="30" y="65"/>
                    <a:pt x="31" y="64"/>
                    <a:pt x="31" y="63"/>
                  </a:cubicBezTo>
                  <a:cubicBezTo>
                    <a:pt x="32" y="64"/>
                    <a:pt x="31" y="64"/>
                    <a:pt x="31" y="66"/>
                  </a:cubicBezTo>
                  <a:cubicBezTo>
                    <a:pt x="32" y="65"/>
                    <a:pt x="32" y="63"/>
                    <a:pt x="32" y="62"/>
                  </a:cubicBezTo>
                  <a:cubicBezTo>
                    <a:pt x="32" y="63"/>
                    <a:pt x="33" y="61"/>
                    <a:pt x="34" y="62"/>
                  </a:cubicBezTo>
                  <a:cubicBezTo>
                    <a:pt x="33" y="64"/>
                    <a:pt x="32" y="63"/>
                    <a:pt x="33" y="64"/>
                  </a:cubicBezTo>
                  <a:cubicBezTo>
                    <a:pt x="34" y="65"/>
                    <a:pt x="34" y="60"/>
                    <a:pt x="35" y="60"/>
                  </a:cubicBezTo>
                  <a:cubicBezTo>
                    <a:pt x="35" y="59"/>
                    <a:pt x="36" y="56"/>
                    <a:pt x="36" y="55"/>
                  </a:cubicBezTo>
                  <a:cubicBezTo>
                    <a:pt x="37" y="56"/>
                    <a:pt x="36" y="56"/>
                    <a:pt x="36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61"/>
                    <a:pt x="34" y="63"/>
                    <a:pt x="34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5"/>
                    <a:pt x="34" y="66"/>
                    <a:pt x="34" y="67"/>
                  </a:cubicBezTo>
                  <a:cubicBezTo>
                    <a:pt x="35" y="65"/>
                    <a:pt x="36" y="67"/>
                    <a:pt x="36" y="66"/>
                  </a:cubicBezTo>
                  <a:cubicBezTo>
                    <a:pt x="36" y="65"/>
                    <a:pt x="35" y="67"/>
                    <a:pt x="36" y="65"/>
                  </a:cubicBezTo>
                  <a:cubicBezTo>
                    <a:pt x="36" y="65"/>
                    <a:pt x="37" y="62"/>
                    <a:pt x="37" y="63"/>
                  </a:cubicBezTo>
                  <a:cubicBezTo>
                    <a:pt x="37" y="65"/>
                    <a:pt x="37" y="66"/>
                    <a:pt x="37" y="67"/>
                  </a:cubicBezTo>
                  <a:cubicBezTo>
                    <a:pt x="37" y="68"/>
                    <a:pt x="37" y="65"/>
                    <a:pt x="38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40" y="68"/>
                    <a:pt x="42" y="67"/>
                    <a:pt x="45" y="63"/>
                  </a:cubicBezTo>
                  <a:cubicBezTo>
                    <a:pt x="45" y="65"/>
                    <a:pt x="45" y="65"/>
                    <a:pt x="46" y="67"/>
                  </a:cubicBezTo>
                  <a:cubicBezTo>
                    <a:pt x="46" y="66"/>
                    <a:pt x="46" y="65"/>
                    <a:pt x="47" y="6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8" y="68"/>
                    <a:pt x="49" y="66"/>
                    <a:pt x="49" y="6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0" y="68"/>
                    <a:pt x="50" y="65"/>
                    <a:pt x="50" y="6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4"/>
                    <a:pt x="52" y="65"/>
                    <a:pt x="52" y="67"/>
                  </a:cubicBezTo>
                  <a:cubicBezTo>
                    <a:pt x="52" y="66"/>
                    <a:pt x="52" y="66"/>
                    <a:pt x="52" y="65"/>
                  </a:cubicBezTo>
                  <a:cubicBezTo>
                    <a:pt x="52" y="67"/>
                    <a:pt x="54" y="67"/>
                    <a:pt x="55" y="66"/>
                  </a:cubicBezTo>
                  <a:cubicBezTo>
                    <a:pt x="54" y="65"/>
                    <a:pt x="54" y="65"/>
                    <a:pt x="54" y="63"/>
                  </a:cubicBezTo>
                  <a:cubicBezTo>
                    <a:pt x="54" y="61"/>
                    <a:pt x="55" y="64"/>
                    <a:pt x="55" y="62"/>
                  </a:cubicBezTo>
                  <a:cubicBezTo>
                    <a:pt x="55" y="63"/>
                    <a:pt x="55" y="64"/>
                    <a:pt x="55" y="65"/>
                  </a:cubicBezTo>
                  <a:cubicBezTo>
                    <a:pt x="56" y="68"/>
                    <a:pt x="58" y="65"/>
                    <a:pt x="59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61" y="67"/>
                    <a:pt x="62" y="64"/>
                    <a:pt x="63" y="65"/>
                  </a:cubicBezTo>
                  <a:cubicBezTo>
                    <a:pt x="63" y="65"/>
                    <a:pt x="63" y="62"/>
                    <a:pt x="64" y="62"/>
                  </a:cubicBezTo>
                  <a:cubicBezTo>
                    <a:pt x="64" y="60"/>
                    <a:pt x="64" y="64"/>
                    <a:pt x="65" y="66"/>
                  </a:cubicBezTo>
                  <a:cubicBezTo>
                    <a:pt x="65" y="65"/>
                    <a:pt x="65" y="64"/>
                    <a:pt x="66" y="64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3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68" y="66"/>
                    <a:pt x="68" y="65"/>
                  </a:cubicBezTo>
                  <a:cubicBezTo>
                    <a:pt x="68" y="64"/>
                    <a:pt x="69" y="65"/>
                    <a:pt x="69" y="63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1" y="66"/>
                    <a:pt x="70" y="63"/>
                    <a:pt x="70" y="62"/>
                  </a:cubicBezTo>
                  <a:cubicBezTo>
                    <a:pt x="71" y="61"/>
                    <a:pt x="71" y="63"/>
                    <a:pt x="71" y="63"/>
                  </a:cubicBezTo>
                  <a:cubicBezTo>
                    <a:pt x="71" y="64"/>
                    <a:pt x="71" y="63"/>
                    <a:pt x="71" y="63"/>
                  </a:cubicBezTo>
                  <a:cubicBezTo>
                    <a:pt x="70" y="65"/>
                    <a:pt x="71" y="64"/>
                    <a:pt x="71" y="65"/>
                  </a:cubicBezTo>
                  <a:cubicBezTo>
                    <a:pt x="71" y="65"/>
                    <a:pt x="71" y="63"/>
                    <a:pt x="72" y="63"/>
                  </a:cubicBezTo>
                  <a:cubicBezTo>
                    <a:pt x="72" y="63"/>
                    <a:pt x="73" y="63"/>
                    <a:pt x="73" y="65"/>
                  </a:cubicBezTo>
                  <a:cubicBezTo>
                    <a:pt x="73" y="64"/>
                    <a:pt x="73" y="64"/>
                    <a:pt x="73" y="63"/>
                  </a:cubicBezTo>
                  <a:cubicBezTo>
                    <a:pt x="73" y="63"/>
                    <a:pt x="73" y="62"/>
                    <a:pt x="72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1"/>
                    <a:pt x="74" y="62"/>
                    <a:pt x="74" y="60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4" y="61"/>
                    <a:pt x="75" y="61"/>
                    <a:pt x="75" y="61"/>
                  </a:cubicBezTo>
                  <a:cubicBezTo>
                    <a:pt x="75" y="62"/>
                    <a:pt x="75" y="64"/>
                    <a:pt x="76" y="65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7" y="63"/>
                    <a:pt x="77" y="63"/>
                    <a:pt x="77" y="64"/>
                  </a:cubicBezTo>
                  <a:cubicBezTo>
                    <a:pt x="78" y="65"/>
                    <a:pt x="78" y="59"/>
                    <a:pt x="79" y="61"/>
                  </a:cubicBezTo>
                  <a:cubicBezTo>
                    <a:pt x="79" y="63"/>
                    <a:pt x="79" y="63"/>
                    <a:pt x="80" y="64"/>
                  </a:cubicBezTo>
                  <a:cubicBezTo>
                    <a:pt x="80" y="63"/>
                    <a:pt x="80" y="63"/>
                    <a:pt x="80" y="62"/>
                  </a:cubicBezTo>
                  <a:cubicBezTo>
                    <a:pt x="80" y="61"/>
                    <a:pt x="80" y="64"/>
                    <a:pt x="79" y="63"/>
                  </a:cubicBezTo>
                  <a:cubicBezTo>
                    <a:pt x="79" y="61"/>
                    <a:pt x="80" y="62"/>
                    <a:pt x="80" y="61"/>
                  </a:cubicBezTo>
                  <a:cubicBezTo>
                    <a:pt x="81" y="66"/>
                    <a:pt x="83" y="62"/>
                    <a:pt x="84" y="64"/>
                  </a:cubicBezTo>
                  <a:cubicBezTo>
                    <a:pt x="84" y="61"/>
                    <a:pt x="85" y="63"/>
                    <a:pt x="85" y="62"/>
                  </a:cubicBezTo>
                  <a:cubicBezTo>
                    <a:pt x="85" y="65"/>
                    <a:pt x="86" y="62"/>
                    <a:pt x="86" y="63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7" y="62"/>
                    <a:pt x="87" y="57"/>
                    <a:pt x="88" y="60"/>
                  </a:cubicBezTo>
                  <a:cubicBezTo>
                    <a:pt x="88" y="60"/>
                    <a:pt x="88" y="61"/>
                    <a:pt x="88" y="62"/>
                  </a:cubicBezTo>
                  <a:cubicBezTo>
                    <a:pt x="89" y="65"/>
                    <a:pt x="89" y="59"/>
                    <a:pt x="90" y="62"/>
                  </a:cubicBezTo>
                  <a:cubicBezTo>
                    <a:pt x="90" y="61"/>
                    <a:pt x="89" y="60"/>
                    <a:pt x="90" y="59"/>
                  </a:cubicBezTo>
                  <a:cubicBezTo>
                    <a:pt x="91" y="60"/>
                    <a:pt x="92" y="61"/>
                    <a:pt x="92" y="62"/>
                  </a:cubicBezTo>
                  <a:cubicBezTo>
                    <a:pt x="92" y="61"/>
                    <a:pt x="92" y="60"/>
                    <a:pt x="92" y="61"/>
                  </a:cubicBezTo>
                  <a:cubicBezTo>
                    <a:pt x="93" y="62"/>
                    <a:pt x="92" y="62"/>
                    <a:pt x="92" y="62"/>
                  </a:cubicBezTo>
                  <a:cubicBezTo>
                    <a:pt x="93" y="63"/>
                    <a:pt x="93" y="61"/>
                    <a:pt x="94" y="60"/>
                  </a:cubicBezTo>
                  <a:cubicBezTo>
                    <a:pt x="94" y="62"/>
                    <a:pt x="95" y="61"/>
                    <a:pt x="96" y="62"/>
                  </a:cubicBezTo>
                  <a:cubicBezTo>
                    <a:pt x="96" y="60"/>
                    <a:pt x="98" y="63"/>
                    <a:pt x="97" y="60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98" y="60"/>
                    <a:pt x="98" y="58"/>
                    <a:pt x="98" y="5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9" y="62"/>
                    <a:pt x="99" y="60"/>
                    <a:pt x="100" y="61"/>
                  </a:cubicBezTo>
                  <a:cubicBezTo>
                    <a:pt x="99" y="59"/>
                    <a:pt x="100" y="61"/>
                    <a:pt x="100" y="60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1" y="58"/>
                    <a:pt x="100" y="58"/>
                    <a:pt x="101" y="57"/>
                  </a:cubicBezTo>
                  <a:cubicBezTo>
                    <a:pt x="101" y="57"/>
                    <a:pt x="101" y="60"/>
                    <a:pt x="101" y="59"/>
                  </a:cubicBezTo>
                  <a:cubicBezTo>
                    <a:pt x="102" y="60"/>
                    <a:pt x="102" y="60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60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59"/>
                    <a:pt x="104" y="59"/>
                  </a:cubicBezTo>
                  <a:cubicBezTo>
                    <a:pt x="106" y="60"/>
                    <a:pt x="108" y="58"/>
                    <a:pt x="108" y="57"/>
                  </a:cubicBezTo>
                  <a:cubicBezTo>
                    <a:pt x="108" y="57"/>
                    <a:pt x="108" y="58"/>
                    <a:pt x="108" y="58"/>
                  </a:cubicBezTo>
                  <a:cubicBezTo>
                    <a:pt x="108" y="57"/>
                    <a:pt x="108" y="56"/>
                    <a:pt x="109" y="57"/>
                  </a:cubicBezTo>
                  <a:cubicBezTo>
                    <a:pt x="109" y="56"/>
                    <a:pt x="109" y="58"/>
                    <a:pt x="110" y="58"/>
                  </a:cubicBezTo>
                  <a:cubicBezTo>
                    <a:pt x="110" y="58"/>
                    <a:pt x="110" y="56"/>
                    <a:pt x="109" y="56"/>
                  </a:cubicBezTo>
                  <a:cubicBezTo>
                    <a:pt x="111" y="59"/>
                    <a:pt x="111" y="55"/>
                    <a:pt x="113" y="56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4" y="56"/>
                    <a:pt x="114" y="55"/>
                    <a:pt x="115" y="53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55"/>
                    <a:pt x="116" y="55"/>
                    <a:pt x="116" y="54"/>
                  </a:cubicBezTo>
                  <a:cubicBezTo>
                    <a:pt x="115" y="52"/>
                    <a:pt x="116" y="51"/>
                    <a:pt x="116" y="51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51"/>
                    <a:pt x="117" y="51"/>
                    <a:pt x="117" y="52"/>
                  </a:cubicBezTo>
                  <a:cubicBezTo>
                    <a:pt x="118" y="54"/>
                    <a:pt x="119" y="53"/>
                    <a:pt x="119" y="53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20" y="51"/>
                    <a:pt x="120" y="53"/>
                    <a:pt x="120" y="53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8"/>
                    <a:pt x="121" y="50"/>
                    <a:pt x="121" y="51"/>
                  </a:cubicBezTo>
                  <a:cubicBezTo>
                    <a:pt x="122" y="50"/>
                    <a:pt x="122" y="47"/>
                    <a:pt x="122" y="45"/>
                  </a:cubicBezTo>
                  <a:cubicBezTo>
                    <a:pt x="122" y="46"/>
                    <a:pt x="123" y="44"/>
                    <a:pt x="123" y="44"/>
                  </a:cubicBezTo>
                  <a:cubicBezTo>
                    <a:pt x="124" y="45"/>
                    <a:pt x="123" y="44"/>
                    <a:pt x="123" y="45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7"/>
                    <a:pt x="125" y="49"/>
                    <a:pt x="125" y="50"/>
                  </a:cubicBezTo>
                  <a:cubicBezTo>
                    <a:pt x="125" y="49"/>
                    <a:pt x="126" y="49"/>
                    <a:pt x="127" y="50"/>
                  </a:cubicBezTo>
                  <a:cubicBezTo>
                    <a:pt x="126" y="47"/>
                    <a:pt x="128" y="48"/>
                    <a:pt x="127" y="45"/>
                  </a:cubicBezTo>
                  <a:cubicBezTo>
                    <a:pt x="128" y="45"/>
                    <a:pt x="128" y="47"/>
                    <a:pt x="129" y="48"/>
                  </a:cubicBezTo>
                  <a:cubicBezTo>
                    <a:pt x="129" y="46"/>
                    <a:pt x="131" y="47"/>
                    <a:pt x="131" y="46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2" y="46"/>
                    <a:pt x="134" y="46"/>
                    <a:pt x="133" y="43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5" y="45"/>
                    <a:pt x="133" y="42"/>
                    <a:pt x="134" y="43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3"/>
                    <a:pt x="136" y="45"/>
                    <a:pt x="136" y="43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7" y="43"/>
                    <a:pt x="138" y="43"/>
                    <a:pt x="137" y="41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9" y="44"/>
                    <a:pt x="138" y="41"/>
                    <a:pt x="139" y="41"/>
                  </a:cubicBezTo>
                  <a:cubicBezTo>
                    <a:pt x="139" y="42"/>
                    <a:pt x="140" y="42"/>
                    <a:pt x="139" y="42"/>
                  </a:cubicBezTo>
                  <a:cubicBezTo>
                    <a:pt x="139" y="41"/>
                    <a:pt x="140" y="41"/>
                    <a:pt x="140" y="40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5" y="41"/>
                    <a:pt x="148" y="39"/>
                    <a:pt x="150" y="36"/>
                  </a:cubicBezTo>
                  <a:cubicBezTo>
                    <a:pt x="152" y="38"/>
                    <a:pt x="150" y="38"/>
                    <a:pt x="151" y="39"/>
                  </a:cubicBezTo>
                  <a:cubicBezTo>
                    <a:pt x="150" y="37"/>
                    <a:pt x="151" y="38"/>
                    <a:pt x="152" y="37"/>
                  </a:cubicBezTo>
                  <a:cubicBezTo>
                    <a:pt x="152" y="37"/>
                    <a:pt x="152" y="37"/>
                    <a:pt x="152" y="37"/>
                  </a:cubicBezTo>
                  <a:cubicBezTo>
                    <a:pt x="152" y="37"/>
                    <a:pt x="153" y="38"/>
                    <a:pt x="153" y="37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5"/>
                    <a:pt x="155" y="38"/>
                    <a:pt x="154" y="36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4" y="35"/>
                    <a:pt x="156" y="37"/>
                    <a:pt x="156" y="35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7" y="36"/>
                    <a:pt x="156" y="32"/>
                    <a:pt x="157" y="34"/>
                  </a:cubicBezTo>
                  <a:cubicBezTo>
                    <a:pt x="157" y="33"/>
                    <a:pt x="158" y="32"/>
                    <a:pt x="157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0" y="30"/>
                    <a:pt x="163" y="29"/>
                    <a:pt x="162" y="26"/>
                  </a:cubicBezTo>
                  <a:cubicBezTo>
                    <a:pt x="163" y="27"/>
                    <a:pt x="163" y="27"/>
                    <a:pt x="163" y="27"/>
                  </a:cubicBezTo>
                  <a:cubicBezTo>
                    <a:pt x="163" y="24"/>
                    <a:pt x="167" y="27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65" y="21"/>
                    <a:pt x="167" y="21"/>
                    <a:pt x="166" y="20"/>
                  </a:cubicBezTo>
                  <a:cubicBezTo>
                    <a:pt x="166" y="21"/>
                    <a:pt x="166" y="21"/>
                    <a:pt x="167" y="21"/>
                  </a:cubicBezTo>
                  <a:cubicBezTo>
                    <a:pt x="167" y="21"/>
                    <a:pt x="166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71" y="20"/>
                    <a:pt x="176" y="17"/>
                    <a:pt x="174" y="13"/>
                  </a:cubicBezTo>
                  <a:cubicBezTo>
                    <a:pt x="174" y="12"/>
                    <a:pt x="177" y="14"/>
                    <a:pt x="177" y="14"/>
                  </a:cubicBezTo>
                  <a:cubicBezTo>
                    <a:pt x="175" y="10"/>
                    <a:pt x="181" y="9"/>
                    <a:pt x="177" y="5"/>
                  </a:cubicBezTo>
                  <a:close/>
                  <a:moveTo>
                    <a:pt x="10" y="32"/>
                  </a:moveTo>
                  <a:cubicBezTo>
                    <a:pt x="10" y="32"/>
                    <a:pt x="10" y="32"/>
                    <a:pt x="10" y="31"/>
                  </a:cubicBezTo>
                  <a:cubicBezTo>
                    <a:pt x="10" y="32"/>
                    <a:pt x="10" y="32"/>
                    <a:pt x="10" y="32"/>
                  </a:cubicBezTo>
                  <a:close/>
                  <a:moveTo>
                    <a:pt x="6" y="35"/>
                  </a:moveTo>
                  <a:cubicBezTo>
                    <a:pt x="6" y="35"/>
                    <a:pt x="6" y="35"/>
                    <a:pt x="5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34"/>
                    <a:pt x="6" y="35"/>
                    <a:pt x="6" y="35"/>
                  </a:cubicBezTo>
                  <a:close/>
                  <a:moveTo>
                    <a:pt x="10" y="35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lose/>
                  <a:moveTo>
                    <a:pt x="9" y="32"/>
                  </a:moveTo>
                  <a:cubicBezTo>
                    <a:pt x="9" y="33"/>
                    <a:pt x="8" y="33"/>
                    <a:pt x="8" y="33"/>
                  </a:cubicBezTo>
                  <a:cubicBezTo>
                    <a:pt x="9" y="31"/>
                    <a:pt x="10" y="31"/>
                    <a:pt x="10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9" y="34"/>
                    <a:pt x="9" y="32"/>
                  </a:cubicBezTo>
                  <a:close/>
                  <a:moveTo>
                    <a:pt x="7" y="35"/>
                  </a:moveTo>
                  <a:cubicBezTo>
                    <a:pt x="7" y="35"/>
                    <a:pt x="7" y="34"/>
                    <a:pt x="7" y="34"/>
                  </a:cubicBezTo>
                  <a:cubicBezTo>
                    <a:pt x="7" y="34"/>
                    <a:pt x="7" y="34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lose/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9" y="35"/>
                    <a:pt x="9" y="35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9" y="36"/>
                    <a:pt x="8" y="36"/>
                    <a:pt x="7" y="35"/>
                  </a:cubicBezTo>
                  <a:close/>
                  <a:moveTo>
                    <a:pt x="9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7"/>
                  </a:cubicBezTo>
                  <a:cubicBezTo>
                    <a:pt x="10" y="36"/>
                    <a:pt x="9" y="36"/>
                    <a:pt x="9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7" name="Freeform 435"/>
            <p:cNvSpPr/>
            <p:nvPr/>
          </p:nvSpPr>
          <p:spPr bwMode="auto">
            <a:xfrm>
              <a:off x="3712" y="2809"/>
              <a:ext cx="4" cy="2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8" name="Freeform 436"/>
            <p:cNvSpPr>
              <a:spLocks noEditPoints="1"/>
            </p:cNvSpPr>
            <p:nvPr/>
          </p:nvSpPr>
          <p:spPr bwMode="auto">
            <a:xfrm>
              <a:off x="3434" y="1624"/>
              <a:ext cx="862" cy="1213"/>
            </a:xfrm>
            <a:custGeom>
              <a:avLst/>
              <a:gdLst>
                <a:gd name="T0" fmla="*/ 172 w 406"/>
                <a:gd name="T1" fmla="*/ 570 h 572"/>
                <a:gd name="T2" fmla="*/ 205 w 406"/>
                <a:gd name="T3" fmla="*/ 568 h 572"/>
                <a:gd name="T4" fmla="*/ 239 w 406"/>
                <a:gd name="T5" fmla="*/ 564 h 572"/>
                <a:gd name="T6" fmla="*/ 281 w 406"/>
                <a:gd name="T7" fmla="*/ 547 h 572"/>
                <a:gd name="T8" fmla="*/ 300 w 406"/>
                <a:gd name="T9" fmla="*/ 522 h 572"/>
                <a:gd name="T10" fmla="*/ 204 w 406"/>
                <a:gd name="T11" fmla="*/ 395 h 572"/>
                <a:gd name="T12" fmla="*/ 207 w 406"/>
                <a:gd name="T13" fmla="*/ 339 h 572"/>
                <a:gd name="T14" fmla="*/ 214 w 406"/>
                <a:gd name="T15" fmla="*/ 279 h 572"/>
                <a:gd name="T16" fmla="*/ 177 w 406"/>
                <a:gd name="T17" fmla="*/ 304 h 572"/>
                <a:gd name="T18" fmla="*/ 184 w 406"/>
                <a:gd name="T19" fmla="*/ 298 h 572"/>
                <a:gd name="T20" fmla="*/ 197 w 406"/>
                <a:gd name="T21" fmla="*/ 321 h 572"/>
                <a:gd name="T22" fmla="*/ 186 w 406"/>
                <a:gd name="T23" fmla="*/ 337 h 572"/>
                <a:gd name="T24" fmla="*/ 190 w 406"/>
                <a:gd name="T25" fmla="*/ 347 h 572"/>
                <a:gd name="T26" fmla="*/ 189 w 406"/>
                <a:gd name="T27" fmla="*/ 365 h 572"/>
                <a:gd name="T28" fmla="*/ 189 w 406"/>
                <a:gd name="T29" fmla="*/ 382 h 572"/>
                <a:gd name="T30" fmla="*/ 194 w 406"/>
                <a:gd name="T31" fmla="*/ 401 h 572"/>
                <a:gd name="T32" fmla="*/ 198 w 406"/>
                <a:gd name="T33" fmla="*/ 426 h 572"/>
                <a:gd name="T34" fmla="*/ 92 w 406"/>
                <a:gd name="T35" fmla="*/ 277 h 572"/>
                <a:gd name="T36" fmla="*/ 68 w 406"/>
                <a:gd name="T37" fmla="*/ 218 h 572"/>
                <a:gd name="T38" fmla="*/ 189 w 406"/>
                <a:gd name="T39" fmla="*/ 198 h 572"/>
                <a:gd name="T40" fmla="*/ 299 w 406"/>
                <a:gd name="T41" fmla="*/ 279 h 572"/>
                <a:gd name="T42" fmla="*/ 240 w 406"/>
                <a:gd name="T43" fmla="*/ 425 h 572"/>
                <a:gd name="T44" fmla="*/ 250 w 406"/>
                <a:gd name="T45" fmla="*/ 401 h 572"/>
                <a:gd name="T46" fmla="*/ 257 w 406"/>
                <a:gd name="T47" fmla="*/ 380 h 572"/>
                <a:gd name="T48" fmla="*/ 262 w 406"/>
                <a:gd name="T49" fmla="*/ 342 h 572"/>
                <a:gd name="T50" fmla="*/ 279 w 406"/>
                <a:gd name="T51" fmla="*/ 305 h 572"/>
                <a:gd name="T52" fmla="*/ 323 w 406"/>
                <a:gd name="T53" fmla="*/ 287 h 572"/>
                <a:gd name="T54" fmla="*/ 345 w 406"/>
                <a:gd name="T55" fmla="*/ 231 h 572"/>
                <a:gd name="T56" fmla="*/ 313 w 406"/>
                <a:gd name="T57" fmla="*/ 163 h 572"/>
                <a:gd name="T58" fmla="*/ 199 w 406"/>
                <a:gd name="T59" fmla="*/ 120 h 572"/>
                <a:gd name="T60" fmla="*/ 99 w 406"/>
                <a:gd name="T61" fmla="*/ 189 h 572"/>
                <a:gd name="T62" fmla="*/ 67 w 406"/>
                <a:gd name="T63" fmla="*/ 156 h 572"/>
                <a:gd name="T64" fmla="*/ 18 w 406"/>
                <a:gd name="T65" fmla="*/ 247 h 572"/>
                <a:gd name="T66" fmla="*/ 17 w 406"/>
                <a:gd name="T67" fmla="*/ 216 h 572"/>
                <a:gd name="T68" fmla="*/ 18 w 406"/>
                <a:gd name="T69" fmla="*/ 212 h 572"/>
                <a:gd name="T70" fmla="*/ 18 w 406"/>
                <a:gd name="T71" fmla="*/ 213 h 572"/>
                <a:gd name="T72" fmla="*/ 20 w 406"/>
                <a:gd name="T73" fmla="*/ 216 h 572"/>
                <a:gd name="T74" fmla="*/ 36 w 406"/>
                <a:gd name="T75" fmla="*/ 256 h 572"/>
                <a:gd name="T76" fmla="*/ 80 w 406"/>
                <a:gd name="T77" fmla="*/ 293 h 572"/>
                <a:gd name="T78" fmla="*/ 143 w 406"/>
                <a:gd name="T79" fmla="*/ 304 h 572"/>
                <a:gd name="T80" fmla="*/ 162 w 406"/>
                <a:gd name="T81" fmla="*/ 375 h 572"/>
                <a:gd name="T82" fmla="*/ 177 w 406"/>
                <a:gd name="T83" fmla="*/ 504 h 572"/>
                <a:gd name="T84" fmla="*/ 192 w 406"/>
                <a:gd name="T85" fmla="*/ 530 h 572"/>
                <a:gd name="T86" fmla="*/ 191 w 406"/>
                <a:gd name="T87" fmla="*/ 504 h 572"/>
                <a:gd name="T88" fmla="*/ 192 w 406"/>
                <a:gd name="T89" fmla="*/ 486 h 572"/>
                <a:gd name="T90" fmla="*/ 194 w 406"/>
                <a:gd name="T91" fmla="*/ 451 h 572"/>
                <a:gd name="T92" fmla="*/ 220 w 406"/>
                <a:gd name="T93" fmla="*/ 447 h 572"/>
                <a:gd name="T94" fmla="*/ 240 w 406"/>
                <a:gd name="T95" fmla="*/ 469 h 572"/>
                <a:gd name="T96" fmla="*/ 247 w 406"/>
                <a:gd name="T97" fmla="*/ 543 h 572"/>
                <a:gd name="T98" fmla="*/ 146 w 406"/>
                <a:gd name="T99" fmla="*/ 545 h 572"/>
                <a:gd name="T100" fmla="*/ 137 w 406"/>
                <a:gd name="T101" fmla="*/ 524 h 572"/>
                <a:gd name="T102" fmla="*/ 130 w 406"/>
                <a:gd name="T103" fmla="*/ 553 h 572"/>
                <a:gd name="T104" fmla="*/ 193 w 406"/>
                <a:gd name="T105" fmla="*/ 309 h 572"/>
                <a:gd name="T106" fmla="*/ 196 w 406"/>
                <a:gd name="T107" fmla="*/ 303 h 572"/>
                <a:gd name="T108" fmla="*/ 209 w 406"/>
                <a:gd name="T109" fmla="*/ 295 h 572"/>
                <a:gd name="T110" fmla="*/ 218 w 406"/>
                <a:gd name="T111" fmla="*/ 301 h 572"/>
                <a:gd name="T112" fmla="*/ 221 w 406"/>
                <a:gd name="T113" fmla="*/ 307 h 572"/>
                <a:gd name="T114" fmla="*/ 211 w 406"/>
                <a:gd name="T115" fmla="*/ 310 h 572"/>
                <a:gd name="T116" fmla="*/ 222 w 406"/>
                <a:gd name="T117" fmla="*/ 307 h 572"/>
                <a:gd name="T118" fmla="*/ 191 w 406"/>
                <a:gd name="T119" fmla="*/ 185 h 572"/>
                <a:gd name="T120" fmla="*/ 63 w 406"/>
                <a:gd name="T121" fmla="*/ 186 h 572"/>
                <a:gd name="T122" fmla="*/ 22 w 406"/>
                <a:gd name="T123" fmla="*/ 214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6" h="572">
                  <a:moveTo>
                    <a:pt x="135" y="564"/>
                  </a:moveTo>
                  <a:cubicBezTo>
                    <a:pt x="136" y="564"/>
                    <a:pt x="137" y="565"/>
                    <a:pt x="137" y="564"/>
                  </a:cubicBezTo>
                  <a:cubicBezTo>
                    <a:pt x="137" y="565"/>
                    <a:pt x="137" y="565"/>
                    <a:pt x="137" y="565"/>
                  </a:cubicBezTo>
                  <a:cubicBezTo>
                    <a:pt x="138" y="565"/>
                    <a:pt x="140" y="563"/>
                    <a:pt x="139" y="566"/>
                  </a:cubicBezTo>
                  <a:cubicBezTo>
                    <a:pt x="140" y="563"/>
                    <a:pt x="139" y="565"/>
                    <a:pt x="138" y="564"/>
                  </a:cubicBezTo>
                  <a:cubicBezTo>
                    <a:pt x="139" y="562"/>
                    <a:pt x="140" y="563"/>
                    <a:pt x="141" y="562"/>
                  </a:cubicBezTo>
                  <a:cubicBezTo>
                    <a:pt x="139" y="565"/>
                    <a:pt x="142" y="563"/>
                    <a:pt x="142" y="564"/>
                  </a:cubicBezTo>
                  <a:cubicBezTo>
                    <a:pt x="142" y="565"/>
                    <a:pt x="142" y="565"/>
                    <a:pt x="142" y="566"/>
                  </a:cubicBezTo>
                  <a:cubicBezTo>
                    <a:pt x="143" y="564"/>
                    <a:pt x="143" y="564"/>
                    <a:pt x="143" y="564"/>
                  </a:cubicBezTo>
                  <a:cubicBezTo>
                    <a:pt x="142" y="568"/>
                    <a:pt x="145" y="564"/>
                    <a:pt x="145" y="566"/>
                  </a:cubicBezTo>
                  <a:cubicBezTo>
                    <a:pt x="144" y="566"/>
                    <a:pt x="144" y="568"/>
                    <a:pt x="144" y="569"/>
                  </a:cubicBezTo>
                  <a:cubicBezTo>
                    <a:pt x="144" y="566"/>
                    <a:pt x="146" y="566"/>
                    <a:pt x="147" y="564"/>
                  </a:cubicBezTo>
                  <a:cubicBezTo>
                    <a:pt x="148" y="565"/>
                    <a:pt x="145" y="567"/>
                    <a:pt x="145" y="569"/>
                  </a:cubicBezTo>
                  <a:cubicBezTo>
                    <a:pt x="146" y="567"/>
                    <a:pt x="146" y="571"/>
                    <a:pt x="147" y="568"/>
                  </a:cubicBezTo>
                  <a:cubicBezTo>
                    <a:pt x="147" y="567"/>
                    <a:pt x="148" y="567"/>
                    <a:pt x="149" y="566"/>
                  </a:cubicBezTo>
                  <a:cubicBezTo>
                    <a:pt x="150" y="566"/>
                    <a:pt x="148" y="567"/>
                    <a:pt x="148" y="568"/>
                  </a:cubicBezTo>
                  <a:cubicBezTo>
                    <a:pt x="149" y="568"/>
                    <a:pt x="150" y="566"/>
                    <a:pt x="150" y="565"/>
                  </a:cubicBezTo>
                  <a:cubicBezTo>
                    <a:pt x="150" y="566"/>
                    <a:pt x="152" y="564"/>
                    <a:pt x="152" y="565"/>
                  </a:cubicBezTo>
                  <a:cubicBezTo>
                    <a:pt x="152" y="567"/>
                    <a:pt x="150" y="566"/>
                    <a:pt x="150" y="567"/>
                  </a:cubicBezTo>
                  <a:cubicBezTo>
                    <a:pt x="152" y="568"/>
                    <a:pt x="152" y="563"/>
                    <a:pt x="154" y="563"/>
                  </a:cubicBezTo>
                  <a:cubicBezTo>
                    <a:pt x="153" y="562"/>
                    <a:pt x="155" y="559"/>
                    <a:pt x="155" y="558"/>
                  </a:cubicBezTo>
                  <a:cubicBezTo>
                    <a:pt x="157" y="560"/>
                    <a:pt x="155" y="559"/>
                    <a:pt x="155" y="561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5" y="564"/>
                    <a:pt x="152" y="566"/>
                    <a:pt x="153" y="568"/>
                  </a:cubicBezTo>
                  <a:cubicBezTo>
                    <a:pt x="154" y="567"/>
                    <a:pt x="154" y="567"/>
                    <a:pt x="154" y="567"/>
                  </a:cubicBezTo>
                  <a:cubicBezTo>
                    <a:pt x="153" y="568"/>
                    <a:pt x="153" y="569"/>
                    <a:pt x="153" y="570"/>
                  </a:cubicBezTo>
                  <a:cubicBezTo>
                    <a:pt x="153" y="568"/>
                    <a:pt x="154" y="570"/>
                    <a:pt x="155" y="570"/>
                  </a:cubicBezTo>
                  <a:cubicBezTo>
                    <a:pt x="155" y="568"/>
                    <a:pt x="154" y="570"/>
                    <a:pt x="154" y="569"/>
                  </a:cubicBezTo>
                  <a:cubicBezTo>
                    <a:pt x="155" y="568"/>
                    <a:pt x="156" y="566"/>
                    <a:pt x="157" y="567"/>
                  </a:cubicBezTo>
                  <a:cubicBezTo>
                    <a:pt x="156" y="568"/>
                    <a:pt x="157" y="569"/>
                    <a:pt x="156" y="570"/>
                  </a:cubicBezTo>
                  <a:cubicBezTo>
                    <a:pt x="157" y="571"/>
                    <a:pt x="157" y="568"/>
                    <a:pt x="157" y="569"/>
                  </a:cubicBezTo>
                  <a:cubicBezTo>
                    <a:pt x="157" y="570"/>
                    <a:pt x="157" y="570"/>
                    <a:pt x="157" y="570"/>
                  </a:cubicBezTo>
                  <a:cubicBezTo>
                    <a:pt x="160" y="571"/>
                    <a:pt x="164" y="571"/>
                    <a:pt x="166" y="567"/>
                  </a:cubicBezTo>
                  <a:cubicBezTo>
                    <a:pt x="166" y="569"/>
                    <a:pt x="167" y="569"/>
                    <a:pt x="169" y="570"/>
                  </a:cubicBezTo>
                  <a:cubicBezTo>
                    <a:pt x="168" y="570"/>
                    <a:pt x="169" y="569"/>
                    <a:pt x="169" y="568"/>
                  </a:cubicBezTo>
                  <a:cubicBezTo>
                    <a:pt x="170" y="570"/>
                    <a:pt x="170" y="570"/>
                    <a:pt x="170" y="570"/>
                  </a:cubicBezTo>
                  <a:cubicBezTo>
                    <a:pt x="170" y="572"/>
                    <a:pt x="172" y="570"/>
                    <a:pt x="172" y="569"/>
                  </a:cubicBezTo>
                  <a:cubicBezTo>
                    <a:pt x="172" y="570"/>
                    <a:pt x="172" y="570"/>
                    <a:pt x="172" y="570"/>
                  </a:cubicBezTo>
                  <a:cubicBezTo>
                    <a:pt x="173" y="571"/>
                    <a:pt x="173" y="569"/>
                    <a:pt x="173" y="568"/>
                  </a:cubicBezTo>
                  <a:cubicBezTo>
                    <a:pt x="174" y="570"/>
                    <a:pt x="174" y="570"/>
                    <a:pt x="174" y="570"/>
                  </a:cubicBezTo>
                  <a:cubicBezTo>
                    <a:pt x="174" y="569"/>
                    <a:pt x="174" y="569"/>
                    <a:pt x="174" y="569"/>
                  </a:cubicBezTo>
                  <a:cubicBezTo>
                    <a:pt x="174" y="568"/>
                    <a:pt x="175" y="568"/>
                    <a:pt x="175" y="570"/>
                  </a:cubicBezTo>
                  <a:cubicBezTo>
                    <a:pt x="175" y="570"/>
                    <a:pt x="176" y="569"/>
                    <a:pt x="175" y="569"/>
                  </a:cubicBezTo>
                  <a:cubicBezTo>
                    <a:pt x="176" y="570"/>
                    <a:pt x="178" y="570"/>
                    <a:pt x="179" y="569"/>
                  </a:cubicBezTo>
                  <a:cubicBezTo>
                    <a:pt x="178" y="569"/>
                    <a:pt x="178" y="568"/>
                    <a:pt x="178" y="567"/>
                  </a:cubicBezTo>
                  <a:cubicBezTo>
                    <a:pt x="178" y="564"/>
                    <a:pt x="179" y="567"/>
                    <a:pt x="179" y="566"/>
                  </a:cubicBezTo>
                  <a:cubicBezTo>
                    <a:pt x="179" y="567"/>
                    <a:pt x="180" y="567"/>
                    <a:pt x="179" y="568"/>
                  </a:cubicBezTo>
                  <a:cubicBezTo>
                    <a:pt x="181" y="571"/>
                    <a:pt x="183" y="569"/>
                    <a:pt x="184" y="569"/>
                  </a:cubicBezTo>
                  <a:cubicBezTo>
                    <a:pt x="185" y="568"/>
                    <a:pt x="185" y="568"/>
                    <a:pt x="185" y="568"/>
                  </a:cubicBezTo>
                  <a:cubicBezTo>
                    <a:pt x="186" y="570"/>
                    <a:pt x="188" y="568"/>
                    <a:pt x="189" y="569"/>
                  </a:cubicBezTo>
                  <a:cubicBezTo>
                    <a:pt x="189" y="568"/>
                    <a:pt x="189" y="565"/>
                    <a:pt x="190" y="565"/>
                  </a:cubicBezTo>
                  <a:cubicBezTo>
                    <a:pt x="190" y="563"/>
                    <a:pt x="190" y="567"/>
                    <a:pt x="191" y="569"/>
                  </a:cubicBezTo>
                  <a:cubicBezTo>
                    <a:pt x="191" y="568"/>
                    <a:pt x="192" y="567"/>
                    <a:pt x="192" y="567"/>
                  </a:cubicBezTo>
                  <a:cubicBezTo>
                    <a:pt x="192" y="568"/>
                    <a:pt x="192" y="568"/>
                    <a:pt x="192" y="568"/>
                  </a:cubicBezTo>
                  <a:cubicBezTo>
                    <a:pt x="192" y="567"/>
                    <a:pt x="193" y="566"/>
                    <a:pt x="194" y="567"/>
                  </a:cubicBezTo>
                  <a:cubicBezTo>
                    <a:pt x="194" y="567"/>
                    <a:pt x="194" y="567"/>
                    <a:pt x="194" y="567"/>
                  </a:cubicBezTo>
                  <a:cubicBezTo>
                    <a:pt x="194" y="567"/>
                    <a:pt x="195" y="569"/>
                    <a:pt x="195" y="568"/>
                  </a:cubicBezTo>
                  <a:cubicBezTo>
                    <a:pt x="195" y="567"/>
                    <a:pt x="196" y="568"/>
                    <a:pt x="196" y="566"/>
                  </a:cubicBezTo>
                  <a:cubicBezTo>
                    <a:pt x="197" y="567"/>
                    <a:pt x="197" y="567"/>
                    <a:pt x="197" y="567"/>
                  </a:cubicBezTo>
                  <a:cubicBezTo>
                    <a:pt x="197" y="565"/>
                    <a:pt x="197" y="565"/>
                    <a:pt x="197" y="565"/>
                  </a:cubicBezTo>
                  <a:cubicBezTo>
                    <a:pt x="197" y="566"/>
                    <a:pt x="197" y="566"/>
                    <a:pt x="197" y="566"/>
                  </a:cubicBezTo>
                  <a:cubicBezTo>
                    <a:pt x="197" y="568"/>
                    <a:pt x="197" y="568"/>
                    <a:pt x="197" y="568"/>
                  </a:cubicBezTo>
                  <a:cubicBezTo>
                    <a:pt x="198" y="569"/>
                    <a:pt x="197" y="566"/>
                    <a:pt x="198" y="565"/>
                  </a:cubicBezTo>
                  <a:cubicBezTo>
                    <a:pt x="198" y="564"/>
                    <a:pt x="198" y="566"/>
                    <a:pt x="199" y="566"/>
                  </a:cubicBezTo>
                  <a:cubicBezTo>
                    <a:pt x="198" y="567"/>
                    <a:pt x="198" y="566"/>
                    <a:pt x="198" y="566"/>
                  </a:cubicBezTo>
                  <a:cubicBezTo>
                    <a:pt x="198" y="568"/>
                    <a:pt x="198" y="567"/>
                    <a:pt x="199" y="568"/>
                  </a:cubicBezTo>
                  <a:cubicBezTo>
                    <a:pt x="199" y="568"/>
                    <a:pt x="199" y="566"/>
                    <a:pt x="199" y="566"/>
                  </a:cubicBezTo>
                  <a:cubicBezTo>
                    <a:pt x="200" y="566"/>
                    <a:pt x="201" y="566"/>
                    <a:pt x="200" y="568"/>
                  </a:cubicBezTo>
                  <a:cubicBezTo>
                    <a:pt x="201" y="567"/>
                    <a:pt x="201" y="567"/>
                    <a:pt x="201" y="566"/>
                  </a:cubicBezTo>
                  <a:cubicBezTo>
                    <a:pt x="201" y="566"/>
                    <a:pt x="200" y="565"/>
                    <a:pt x="200" y="564"/>
                  </a:cubicBezTo>
                  <a:cubicBezTo>
                    <a:pt x="201" y="564"/>
                    <a:pt x="201" y="564"/>
                    <a:pt x="201" y="564"/>
                  </a:cubicBezTo>
                  <a:cubicBezTo>
                    <a:pt x="201" y="565"/>
                    <a:pt x="201" y="565"/>
                    <a:pt x="201" y="565"/>
                  </a:cubicBezTo>
                  <a:cubicBezTo>
                    <a:pt x="201" y="564"/>
                    <a:pt x="202" y="565"/>
                    <a:pt x="202" y="563"/>
                  </a:cubicBezTo>
                  <a:cubicBezTo>
                    <a:pt x="202" y="565"/>
                    <a:pt x="202" y="565"/>
                    <a:pt x="202" y="565"/>
                  </a:cubicBezTo>
                  <a:cubicBezTo>
                    <a:pt x="203" y="564"/>
                    <a:pt x="203" y="564"/>
                    <a:pt x="204" y="564"/>
                  </a:cubicBezTo>
                  <a:cubicBezTo>
                    <a:pt x="204" y="566"/>
                    <a:pt x="204" y="568"/>
                    <a:pt x="205" y="568"/>
                  </a:cubicBezTo>
                  <a:cubicBezTo>
                    <a:pt x="205" y="566"/>
                    <a:pt x="205" y="566"/>
                    <a:pt x="205" y="566"/>
                  </a:cubicBezTo>
                  <a:cubicBezTo>
                    <a:pt x="206" y="566"/>
                    <a:pt x="206" y="566"/>
                    <a:pt x="206" y="567"/>
                  </a:cubicBezTo>
                  <a:cubicBezTo>
                    <a:pt x="207" y="568"/>
                    <a:pt x="207" y="562"/>
                    <a:pt x="209" y="564"/>
                  </a:cubicBezTo>
                  <a:cubicBezTo>
                    <a:pt x="208" y="566"/>
                    <a:pt x="209" y="566"/>
                    <a:pt x="209" y="567"/>
                  </a:cubicBezTo>
                  <a:cubicBezTo>
                    <a:pt x="209" y="566"/>
                    <a:pt x="209" y="566"/>
                    <a:pt x="209" y="566"/>
                  </a:cubicBezTo>
                  <a:cubicBezTo>
                    <a:pt x="209" y="565"/>
                    <a:pt x="209" y="567"/>
                    <a:pt x="209" y="566"/>
                  </a:cubicBezTo>
                  <a:cubicBezTo>
                    <a:pt x="208" y="564"/>
                    <a:pt x="209" y="565"/>
                    <a:pt x="209" y="564"/>
                  </a:cubicBezTo>
                  <a:cubicBezTo>
                    <a:pt x="211" y="569"/>
                    <a:pt x="213" y="565"/>
                    <a:pt x="215" y="567"/>
                  </a:cubicBezTo>
                  <a:cubicBezTo>
                    <a:pt x="215" y="565"/>
                    <a:pt x="216" y="567"/>
                    <a:pt x="216" y="566"/>
                  </a:cubicBezTo>
                  <a:cubicBezTo>
                    <a:pt x="216" y="568"/>
                    <a:pt x="217" y="565"/>
                    <a:pt x="217" y="567"/>
                  </a:cubicBezTo>
                  <a:cubicBezTo>
                    <a:pt x="217" y="564"/>
                    <a:pt x="217" y="564"/>
                    <a:pt x="217" y="564"/>
                  </a:cubicBezTo>
                  <a:cubicBezTo>
                    <a:pt x="218" y="566"/>
                    <a:pt x="218" y="560"/>
                    <a:pt x="219" y="563"/>
                  </a:cubicBezTo>
                  <a:cubicBezTo>
                    <a:pt x="220" y="564"/>
                    <a:pt x="219" y="565"/>
                    <a:pt x="219" y="565"/>
                  </a:cubicBezTo>
                  <a:cubicBezTo>
                    <a:pt x="220" y="568"/>
                    <a:pt x="221" y="563"/>
                    <a:pt x="222" y="566"/>
                  </a:cubicBezTo>
                  <a:cubicBezTo>
                    <a:pt x="222" y="565"/>
                    <a:pt x="221" y="563"/>
                    <a:pt x="222" y="562"/>
                  </a:cubicBezTo>
                  <a:cubicBezTo>
                    <a:pt x="223" y="563"/>
                    <a:pt x="224" y="565"/>
                    <a:pt x="224" y="565"/>
                  </a:cubicBezTo>
                  <a:cubicBezTo>
                    <a:pt x="224" y="565"/>
                    <a:pt x="224" y="564"/>
                    <a:pt x="225" y="565"/>
                  </a:cubicBezTo>
                  <a:cubicBezTo>
                    <a:pt x="225" y="565"/>
                    <a:pt x="225" y="565"/>
                    <a:pt x="225" y="566"/>
                  </a:cubicBezTo>
                  <a:cubicBezTo>
                    <a:pt x="226" y="566"/>
                    <a:pt x="226" y="565"/>
                    <a:pt x="227" y="564"/>
                  </a:cubicBezTo>
                  <a:cubicBezTo>
                    <a:pt x="227" y="566"/>
                    <a:pt x="229" y="565"/>
                    <a:pt x="230" y="566"/>
                  </a:cubicBezTo>
                  <a:cubicBezTo>
                    <a:pt x="230" y="563"/>
                    <a:pt x="231" y="567"/>
                    <a:pt x="231" y="564"/>
                  </a:cubicBezTo>
                  <a:cubicBezTo>
                    <a:pt x="231" y="564"/>
                    <a:pt x="231" y="564"/>
                    <a:pt x="231" y="564"/>
                  </a:cubicBezTo>
                  <a:cubicBezTo>
                    <a:pt x="232" y="564"/>
                    <a:pt x="232" y="562"/>
                    <a:pt x="232" y="561"/>
                  </a:cubicBezTo>
                  <a:cubicBezTo>
                    <a:pt x="232" y="563"/>
                    <a:pt x="232" y="563"/>
                    <a:pt x="232" y="563"/>
                  </a:cubicBezTo>
                  <a:cubicBezTo>
                    <a:pt x="232" y="566"/>
                    <a:pt x="234" y="564"/>
                    <a:pt x="234" y="565"/>
                  </a:cubicBezTo>
                  <a:cubicBezTo>
                    <a:pt x="233" y="563"/>
                    <a:pt x="234" y="565"/>
                    <a:pt x="234" y="563"/>
                  </a:cubicBezTo>
                  <a:cubicBezTo>
                    <a:pt x="235" y="563"/>
                    <a:pt x="235" y="563"/>
                    <a:pt x="235" y="563"/>
                  </a:cubicBezTo>
                  <a:cubicBezTo>
                    <a:pt x="235" y="562"/>
                    <a:pt x="235" y="562"/>
                    <a:pt x="236" y="561"/>
                  </a:cubicBezTo>
                  <a:cubicBezTo>
                    <a:pt x="236" y="561"/>
                    <a:pt x="236" y="564"/>
                    <a:pt x="236" y="563"/>
                  </a:cubicBezTo>
                  <a:cubicBezTo>
                    <a:pt x="237" y="564"/>
                    <a:pt x="237" y="564"/>
                    <a:pt x="237" y="563"/>
                  </a:cubicBezTo>
                  <a:cubicBezTo>
                    <a:pt x="237" y="563"/>
                    <a:pt x="237" y="563"/>
                    <a:pt x="237" y="563"/>
                  </a:cubicBezTo>
                  <a:cubicBezTo>
                    <a:pt x="237" y="563"/>
                    <a:pt x="237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4"/>
                    <a:pt x="238" y="563"/>
                    <a:pt x="238" y="563"/>
                  </a:cubicBezTo>
                  <a:cubicBezTo>
                    <a:pt x="238" y="563"/>
                    <a:pt x="239" y="563"/>
                    <a:pt x="239" y="564"/>
                  </a:cubicBezTo>
                  <a:cubicBezTo>
                    <a:pt x="239" y="565"/>
                    <a:pt x="239" y="565"/>
                    <a:pt x="239" y="565"/>
                  </a:cubicBezTo>
                  <a:cubicBezTo>
                    <a:pt x="239" y="565"/>
                    <a:pt x="240" y="563"/>
                    <a:pt x="240" y="563"/>
                  </a:cubicBezTo>
                  <a:cubicBezTo>
                    <a:pt x="242" y="564"/>
                    <a:pt x="244" y="562"/>
                    <a:pt x="245" y="561"/>
                  </a:cubicBezTo>
                  <a:cubicBezTo>
                    <a:pt x="244" y="561"/>
                    <a:pt x="244" y="562"/>
                    <a:pt x="244" y="562"/>
                  </a:cubicBezTo>
                  <a:cubicBezTo>
                    <a:pt x="245" y="561"/>
                    <a:pt x="245" y="560"/>
                    <a:pt x="245" y="561"/>
                  </a:cubicBezTo>
                  <a:cubicBezTo>
                    <a:pt x="246" y="560"/>
                    <a:pt x="246" y="562"/>
                    <a:pt x="247" y="562"/>
                  </a:cubicBezTo>
                  <a:cubicBezTo>
                    <a:pt x="247" y="562"/>
                    <a:pt x="247" y="560"/>
                    <a:pt x="247" y="561"/>
                  </a:cubicBezTo>
                  <a:cubicBezTo>
                    <a:pt x="248" y="563"/>
                    <a:pt x="249" y="559"/>
                    <a:pt x="251" y="560"/>
                  </a:cubicBezTo>
                  <a:cubicBezTo>
                    <a:pt x="251" y="560"/>
                    <a:pt x="251" y="561"/>
                    <a:pt x="251" y="561"/>
                  </a:cubicBezTo>
                  <a:cubicBezTo>
                    <a:pt x="252" y="560"/>
                    <a:pt x="253" y="560"/>
                    <a:pt x="253" y="558"/>
                  </a:cubicBezTo>
                  <a:cubicBezTo>
                    <a:pt x="253" y="559"/>
                    <a:pt x="253" y="559"/>
                    <a:pt x="253" y="559"/>
                  </a:cubicBezTo>
                  <a:cubicBezTo>
                    <a:pt x="254" y="559"/>
                    <a:pt x="255" y="559"/>
                    <a:pt x="255" y="557"/>
                  </a:cubicBezTo>
                  <a:cubicBezTo>
                    <a:pt x="254" y="557"/>
                    <a:pt x="255" y="558"/>
                    <a:pt x="255" y="558"/>
                  </a:cubicBezTo>
                  <a:cubicBezTo>
                    <a:pt x="254" y="557"/>
                    <a:pt x="255" y="555"/>
                    <a:pt x="255" y="555"/>
                  </a:cubicBezTo>
                  <a:cubicBezTo>
                    <a:pt x="255" y="556"/>
                    <a:pt x="255" y="556"/>
                    <a:pt x="255" y="556"/>
                  </a:cubicBezTo>
                  <a:cubicBezTo>
                    <a:pt x="256" y="555"/>
                    <a:pt x="256" y="555"/>
                    <a:pt x="257" y="554"/>
                  </a:cubicBezTo>
                  <a:cubicBezTo>
                    <a:pt x="257" y="555"/>
                    <a:pt x="256" y="555"/>
                    <a:pt x="257" y="556"/>
                  </a:cubicBezTo>
                  <a:cubicBezTo>
                    <a:pt x="257" y="558"/>
                    <a:pt x="259" y="557"/>
                    <a:pt x="259" y="557"/>
                  </a:cubicBezTo>
                  <a:cubicBezTo>
                    <a:pt x="259" y="555"/>
                    <a:pt x="259" y="555"/>
                    <a:pt x="259" y="555"/>
                  </a:cubicBezTo>
                  <a:cubicBezTo>
                    <a:pt x="260" y="555"/>
                    <a:pt x="260" y="557"/>
                    <a:pt x="260" y="557"/>
                  </a:cubicBezTo>
                  <a:cubicBezTo>
                    <a:pt x="261" y="551"/>
                    <a:pt x="261" y="551"/>
                    <a:pt x="261" y="551"/>
                  </a:cubicBezTo>
                  <a:cubicBezTo>
                    <a:pt x="260" y="552"/>
                    <a:pt x="262" y="553"/>
                    <a:pt x="261" y="555"/>
                  </a:cubicBezTo>
                  <a:cubicBezTo>
                    <a:pt x="263" y="554"/>
                    <a:pt x="263" y="551"/>
                    <a:pt x="263" y="549"/>
                  </a:cubicBezTo>
                  <a:cubicBezTo>
                    <a:pt x="263" y="550"/>
                    <a:pt x="264" y="548"/>
                    <a:pt x="265" y="548"/>
                  </a:cubicBezTo>
                  <a:cubicBezTo>
                    <a:pt x="265" y="549"/>
                    <a:pt x="264" y="548"/>
                    <a:pt x="264" y="549"/>
                  </a:cubicBezTo>
                  <a:cubicBezTo>
                    <a:pt x="266" y="550"/>
                    <a:pt x="266" y="550"/>
                    <a:pt x="266" y="550"/>
                  </a:cubicBezTo>
                  <a:cubicBezTo>
                    <a:pt x="265" y="551"/>
                    <a:pt x="266" y="553"/>
                    <a:pt x="266" y="554"/>
                  </a:cubicBezTo>
                  <a:cubicBezTo>
                    <a:pt x="266" y="553"/>
                    <a:pt x="268" y="553"/>
                    <a:pt x="269" y="553"/>
                  </a:cubicBezTo>
                  <a:cubicBezTo>
                    <a:pt x="268" y="551"/>
                    <a:pt x="270" y="552"/>
                    <a:pt x="270" y="549"/>
                  </a:cubicBezTo>
                  <a:cubicBezTo>
                    <a:pt x="271" y="549"/>
                    <a:pt x="271" y="551"/>
                    <a:pt x="271" y="552"/>
                  </a:cubicBezTo>
                  <a:cubicBezTo>
                    <a:pt x="272" y="550"/>
                    <a:pt x="274" y="550"/>
                    <a:pt x="275" y="550"/>
                  </a:cubicBezTo>
                  <a:cubicBezTo>
                    <a:pt x="275" y="550"/>
                    <a:pt x="275" y="550"/>
                    <a:pt x="275" y="550"/>
                  </a:cubicBezTo>
                  <a:cubicBezTo>
                    <a:pt x="275" y="549"/>
                    <a:pt x="277" y="549"/>
                    <a:pt x="277" y="547"/>
                  </a:cubicBezTo>
                  <a:cubicBezTo>
                    <a:pt x="278" y="548"/>
                    <a:pt x="278" y="548"/>
                    <a:pt x="278" y="548"/>
                  </a:cubicBezTo>
                  <a:cubicBezTo>
                    <a:pt x="279" y="549"/>
                    <a:pt x="277" y="545"/>
                    <a:pt x="278" y="546"/>
                  </a:cubicBezTo>
                  <a:cubicBezTo>
                    <a:pt x="279" y="547"/>
                    <a:pt x="279" y="547"/>
                    <a:pt x="279" y="547"/>
                  </a:cubicBezTo>
                  <a:cubicBezTo>
                    <a:pt x="279" y="546"/>
                    <a:pt x="281" y="548"/>
                    <a:pt x="281" y="546"/>
                  </a:cubicBezTo>
                  <a:cubicBezTo>
                    <a:pt x="281" y="547"/>
                    <a:pt x="281" y="547"/>
                    <a:pt x="281" y="547"/>
                  </a:cubicBezTo>
                  <a:cubicBezTo>
                    <a:pt x="281" y="546"/>
                    <a:pt x="282" y="546"/>
                    <a:pt x="282" y="544"/>
                  </a:cubicBezTo>
                  <a:cubicBezTo>
                    <a:pt x="283" y="546"/>
                    <a:pt x="283" y="546"/>
                    <a:pt x="283" y="546"/>
                  </a:cubicBezTo>
                  <a:cubicBezTo>
                    <a:pt x="284" y="547"/>
                    <a:pt x="283" y="544"/>
                    <a:pt x="284" y="544"/>
                  </a:cubicBezTo>
                  <a:cubicBezTo>
                    <a:pt x="284" y="544"/>
                    <a:pt x="285" y="545"/>
                    <a:pt x="285" y="545"/>
                  </a:cubicBezTo>
                  <a:cubicBezTo>
                    <a:pt x="285" y="544"/>
                    <a:pt x="286" y="544"/>
                    <a:pt x="286" y="543"/>
                  </a:cubicBezTo>
                  <a:cubicBezTo>
                    <a:pt x="288" y="545"/>
                    <a:pt x="288" y="545"/>
                    <a:pt x="288" y="545"/>
                  </a:cubicBezTo>
                  <a:cubicBezTo>
                    <a:pt x="291" y="543"/>
                    <a:pt x="295" y="541"/>
                    <a:pt x="298" y="537"/>
                  </a:cubicBezTo>
                  <a:cubicBezTo>
                    <a:pt x="300" y="539"/>
                    <a:pt x="298" y="539"/>
                    <a:pt x="299" y="540"/>
                  </a:cubicBezTo>
                  <a:cubicBezTo>
                    <a:pt x="298" y="538"/>
                    <a:pt x="299" y="539"/>
                    <a:pt x="300" y="538"/>
                  </a:cubicBezTo>
                  <a:cubicBezTo>
                    <a:pt x="300" y="538"/>
                    <a:pt x="300" y="538"/>
                    <a:pt x="300" y="538"/>
                  </a:cubicBezTo>
                  <a:cubicBezTo>
                    <a:pt x="300" y="538"/>
                    <a:pt x="301" y="539"/>
                    <a:pt x="302" y="538"/>
                  </a:cubicBezTo>
                  <a:cubicBezTo>
                    <a:pt x="301" y="537"/>
                    <a:pt x="301" y="537"/>
                    <a:pt x="301" y="537"/>
                  </a:cubicBezTo>
                  <a:cubicBezTo>
                    <a:pt x="301" y="536"/>
                    <a:pt x="304" y="539"/>
                    <a:pt x="303" y="536"/>
                  </a:cubicBezTo>
                  <a:cubicBezTo>
                    <a:pt x="304" y="537"/>
                    <a:pt x="304" y="537"/>
                    <a:pt x="304" y="537"/>
                  </a:cubicBezTo>
                  <a:cubicBezTo>
                    <a:pt x="303" y="535"/>
                    <a:pt x="305" y="538"/>
                    <a:pt x="305" y="535"/>
                  </a:cubicBezTo>
                  <a:cubicBezTo>
                    <a:pt x="305" y="536"/>
                    <a:pt x="305" y="536"/>
                    <a:pt x="305" y="536"/>
                  </a:cubicBezTo>
                  <a:cubicBezTo>
                    <a:pt x="306" y="536"/>
                    <a:pt x="305" y="532"/>
                    <a:pt x="306" y="534"/>
                  </a:cubicBezTo>
                  <a:cubicBezTo>
                    <a:pt x="307" y="533"/>
                    <a:pt x="307" y="532"/>
                    <a:pt x="306" y="530"/>
                  </a:cubicBezTo>
                  <a:cubicBezTo>
                    <a:pt x="308" y="533"/>
                    <a:pt x="308" y="533"/>
                    <a:pt x="308" y="533"/>
                  </a:cubicBezTo>
                  <a:cubicBezTo>
                    <a:pt x="310" y="530"/>
                    <a:pt x="313" y="528"/>
                    <a:pt x="314" y="524"/>
                  </a:cubicBezTo>
                  <a:cubicBezTo>
                    <a:pt x="314" y="525"/>
                    <a:pt x="314" y="525"/>
                    <a:pt x="314" y="525"/>
                  </a:cubicBezTo>
                  <a:cubicBezTo>
                    <a:pt x="314" y="522"/>
                    <a:pt x="319" y="525"/>
                    <a:pt x="317" y="521"/>
                  </a:cubicBezTo>
                  <a:cubicBezTo>
                    <a:pt x="316" y="519"/>
                    <a:pt x="316" y="519"/>
                    <a:pt x="316" y="519"/>
                  </a:cubicBezTo>
                  <a:cubicBezTo>
                    <a:pt x="318" y="520"/>
                    <a:pt x="318" y="520"/>
                    <a:pt x="318" y="520"/>
                  </a:cubicBezTo>
                  <a:cubicBezTo>
                    <a:pt x="317" y="519"/>
                    <a:pt x="319" y="519"/>
                    <a:pt x="318" y="518"/>
                  </a:cubicBezTo>
                  <a:cubicBezTo>
                    <a:pt x="318" y="518"/>
                    <a:pt x="318" y="519"/>
                    <a:pt x="319" y="519"/>
                  </a:cubicBezTo>
                  <a:cubicBezTo>
                    <a:pt x="320" y="519"/>
                    <a:pt x="318" y="516"/>
                    <a:pt x="319" y="516"/>
                  </a:cubicBezTo>
                  <a:cubicBezTo>
                    <a:pt x="320" y="517"/>
                    <a:pt x="320" y="517"/>
                    <a:pt x="320" y="517"/>
                  </a:cubicBezTo>
                  <a:cubicBezTo>
                    <a:pt x="324" y="517"/>
                    <a:pt x="329" y="511"/>
                    <a:pt x="325" y="508"/>
                  </a:cubicBezTo>
                  <a:cubicBezTo>
                    <a:pt x="324" y="507"/>
                    <a:pt x="327" y="507"/>
                    <a:pt x="327" y="507"/>
                  </a:cubicBezTo>
                  <a:cubicBezTo>
                    <a:pt x="323" y="505"/>
                    <a:pt x="324" y="499"/>
                    <a:pt x="317" y="501"/>
                  </a:cubicBezTo>
                  <a:cubicBezTo>
                    <a:pt x="315" y="501"/>
                    <a:pt x="312" y="506"/>
                    <a:pt x="312" y="506"/>
                  </a:cubicBezTo>
                  <a:cubicBezTo>
                    <a:pt x="318" y="506"/>
                    <a:pt x="315" y="512"/>
                    <a:pt x="315" y="509"/>
                  </a:cubicBezTo>
                  <a:cubicBezTo>
                    <a:pt x="313" y="508"/>
                    <a:pt x="315" y="509"/>
                    <a:pt x="313" y="509"/>
                  </a:cubicBezTo>
                  <a:cubicBezTo>
                    <a:pt x="312" y="512"/>
                    <a:pt x="303" y="513"/>
                    <a:pt x="299" y="519"/>
                  </a:cubicBezTo>
                  <a:cubicBezTo>
                    <a:pt x="300" y="519"/>
                    <a:pt x="300" y="520"/>
                    <a:pt x="300" y="521"/>
                  </a:cubicBezTo>
                  <a:cubicBezTo>
                    <a:pt x="299" y="520"/>
                    <a:pt x="299" y="520"/>
                    <a:pt x="299" y="520"/>
                  </a:cubicBezTo>
                  <a:cubicBezTo>
                    <a:pt x="300" y="522"/>
                    <a:pt x="300" y="522"/>
                    <a:pt x="300" y="522"/>
                  </a:cubicBezTo>
                  <a:cubicBezTo>
                    <a:pt x="299" y="522"/>
                    <a:pt x="298" y="521"/>
                    <a:pt x="299" y="520"/>
                  </a:cubicBezTo>
                  <a:cubicBezTo>
                    <a:pt x="296" y="522"/>
                    <a:pt x="294" y="524"/>
                    <a:pt x="292" y="525"/>
                  </a:cubicBezTo>
                  <a:cubicBezTo>
                    <a:pt x="293" y="527"/>
                    <a:pt x="291" y="526"/>
                    <a:pt x="292" y="528"/>
                  </a:cubicBezTo>
                  <a:cubicBezTo>
                    <a:pt x="291" y="527"/>
                    <a:pt x="291" y="527"/>
                    <a:pt x="291" y="527"/>
                  </a:cubicBezTo>
                  <a:cubicBezTo>
                    <a:pt x="290" y="529"/>
                    <a:pt x="290" y="529"/>
                    <a:pt x="287" y="527"/>
                  </a:cubicBezTo>
                  <a:cubicBezTo>
                    <a:pt x="280" y="529"/>
                    <a:pt x="275" y="533"/>
                    <a:pt x="268" y="535"/>
                  </a:cubicBezTo>
                  <a:cubicBezTo>
                    <a:pt x="263" y="536"/>
                    <a:pt x="259" y="538"/>
                    <a:pt x="255" y="540"/>
                  </a:cubicBezTo>
                  <a:cubicBezTo>
                    <a:pt x="255" y="537"/>
                    <a:pt x="256" y="534"/>
                    <a:pt x="257" y="531"/>
                  </a:cubicBezTo>
                  <a:cubicBezTo>
                    <a:pt x="257" y="529"/>
                    <a:pt x="255" y="527"/>
                    <a:pt x="256" y="525"/>
                  </a:cubicBezTo>
                  <a:cubicBezTo>
                    <a:pt x="255" y="519"/>
                    <a:pt x="260" y="512"/>
                    <a:pt x="257" y="505"/>
                  </a:cubicBezTo>
                  <a:cubicBezTo>
                    <a:pt x="257" y="505"/>
                    <a:pt x="256" y="505"/>
                    <a:pt x="255" y="504"/>
                  </a:cubicBezTo>
                  <a:cubicBezTo>
                    <a:pt x="256" y="504"/>
                    <a:pt x="256" y="504"/>
                    <a:pt x="256" y="504"/>
                  </a:cubicBezTo>
                  <a:cubicBezTo>
                    <a:pt x="254" y="504"/>
                    <a:pt x="254" y="504"/>
                    <a:pt x="254" y="504"/>
                  </a:cubicBezTo>
                  <a:cubicBezTo>
                    <a:pt x="254" y="503"/>
                    <a:pt x="256" y="504"/>
                    <a:pt x="256" y="504"/>
                  </a:cubicBezTo>
                  <a:cubicBezTo>
                    <a:pt x="256" y="501"/>
                    <a:pt x="256" y="499"/>
                    <a:pt x="256" y="496"/>
                  </a:cubicBezTo>
                  <a:cubicBezTo>
                    <a:pt x="254" y="496"/>
                    <a:pt x="256" y="494"/>
                    <a:pt x="254" y="494"/>
                  </a:cubicBezTo>
                  <a:cubicBezTo>
                    <a:pt x="255" y="494"/>
                    <a:pt x="255" y="494"/>
                    <a:pt x="255" y="494"/>
                  </a:cubicBezTo>
                  <a:cubicBezTo>
                    <a:pt x="254" y="492"/>
                    <a:pt x="254" y="492"/>
                    <a:pt x="257" y="491"/>
                  </a:cubicBezTo>
                  <a:cubicBezTo>
                    <a:pt x="259" y="481"/>
                    <a:pt x="257" y="475"/>
                    <a:pt x="256" y="465"/>
                  </a:cubicBezTo>
                  <a:cubicBezTo>
                    <a:pt x="254" y="457"/>
                    <a:pt x="250" y="447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1" y="439"/>
                    <a:pt x="241" y="439"/>
                    <a:pt x="240" y="438"/>
                  </a:cubicBezTo>
                  <a:cubicBezTo>
                    <a:pt x="237" y="440"/>
                    <a:pt x="236" y="437"/>
                    <a:pt x="233" y="438"/>
                  </a:cubicBezTo>
                  <a:cubicBezTo>
                    <a:pt x="234" y="437"/>
                    <a:pt x="234" y="437"/>
                    <a:pt x="234" y="437"/>
                  </a:cubicBezTo>
                  <a:cubicBezTo>
                    <a:pt x="232" y="438"/>
                    <a:pt x="232" y="436"/>
                    <a:pt x="232" y="434"/>
                  </a:cubicBezTo>
                  <a:cubicBezTo>
                    <a:pt x="231" y="435"/>
                    <a:pt x="231" y="434"/>
                    <a:pt x="230" y="436"/>
                  </a:cubicBezTo>
                  <a:cubicBezTo>
                    <a:pt x="228" y="437"/>
                    <a:pt x="230" y="433"/>
                    <a:pt x="229" y="433"/>
                  </a:cubicBezTo>
                  <a:cubicBezTo>
                    <a:pt x="229" y="432"/>
                    <a:pt x="228" y="434"/>
                    <a:pt x="228" y="433"/>
                  </a:cubicBezTo>
                  <a:cubicBezTo>
                    <a:pt x="225" y="435"/>
                    <a:pt x="229" y="433"/>
                    <a:pt x="227" y="429"/>
                  </a:cubicBezTo>
                  <a:cubicBezTo>
                    <a:pt x="223" y="428"/>
                    <a:pt x="219" y="429"/>
                    <a:pt x="215" y="428"/>
                  </a:cubicBezTo>
                  <a:cubicBezTo>
                    <a:pt x="214" y="427"/>
                    <a:pt x="214" y="425"/>
                    <a:pt x="214" y="424"/>
                  </a:cubicBezTo>
                  <a:cubicBezTo>
                    <a:pt x="212" y="424"/>
                    <a:pt x="214" y="423"/>
                    <a:pt x="212" y="424"/>
                  </a:cubicBezTo>
                  <a:cubicBezTo>
                    <a:pt x="213" y="424"/>
                    <a:pt x="213" y="424"/>
                    <a:pt x="213" y="424"/>
                  </a:cubicBezTo>
                  <a:cubicBezTo>
                    <a:pt x="212" y="423"/>
                    <a:pt x="211" y="423"/>
                    <a:pt x="214" y="421"/>
                  </a:cubicBezTo>
                  <a:cubicBezTo>
                    <a:pt x="216" y="417"/>
                    <a:pt x="214" y="413"/>
                    <a:pt x="214" y="409"/>
                  </a:cubicBezTo>
                  <a:cubicBezTo>
                    <a:pt x="213" y="405"/>
                    <a:pt x="211" y="401"/>
                    <a:pt x="210" y="397"/>
                  </a:cubicBezTo>
                  <a:cubicBezTo>
                    <a:pt x="206" y="397"/>
                    <a:pt x="207" y="396"/>
                    <a:pt x="204" y="395"/>
                  </a:cubicBezTo>
                  <a:cubicBezTo>
                    <a:pt x="206" y="395"/>
                    <a:pt x="206" y="395"/>
                    <a:pt x="206" y="395"/>
                  </a:cubicBezTo>
                  <a:cubicBezTo>
                    <a:pt x="204" y="395"/>
                    <a:pt x="206" y="394"/>
                    <a:pt x="207" y="394"/>
                  </a:cubicBezTo>
                  <a:cubicBezTo>
                    <a:pt x="206" y="394"/>
                    <a:pt x="207" y="393"/>
                    <a:pt x="205" y="394"/>
                  </a:cubicBezTo>
                  <a:cubicBezTo>
                    <a:pt x="203" y="393"/>
                    <a:pt x="207" y="393"/>
                    <a:pt x="206" y="393"/>
                  </a:cubicBezTo>
                  <a:cubicBezTo>
                    <a:pt x="207" y="392"/>
                    <a:pt x="205" y="393"/>
                    <a:pt x="206" y="393"/>
                  </a:cubicBezTo>
                  <a:cubicBezTo>
                    <a:pt x="203" y="392"/>
                    <a:pt x="207" y="393"/>
                    <a:pt x="209" y="391"/>
                  </a:cubicBezTo>
                  <a:cubicBezTo>
                    <a:pt x="208" y="390"/>
                    <a:pt x="206" y="388"/>
                    <a:pt x="207" y="387"/>
                  </a:cubicBezTo>
                  <a:cubicBezTo>
                    <a:pt x="207" y="387"/>
                    <a:pt x="206" y="387"/>
                    <a:pt x="206" y="387"/>
                  </a:cubicBezTo>
                  <a:cubicBezTo>
                    <a:pt x="209" y="386"/>
                    <a:pt x="205" y="386"/>
                    <a:pt x="206" y="386"/>
                  </a:cubicBezTo>
                  <a:cubicBezTo>
                    <a:pt x="207" y="386"/>
                    <a:pt x="207" y="386"/>
                    <a:pt x="207" y="386"/>
                  </a:cubicBezTo>
                  <a:cubicBezTo>
                    <a:pt x="209" y="385"/>
                    <a:pt x="207" y="385"/>
                    <a:pt x="208" y="384"/>
                  </a:cubicBezTo>
                  <a:cubicBezTo>
                    <a:pt x="207" y="383"/>
                    <a:pt x="210" y="382"/>
                    <a:pt x="208" y="382"/>
                  </a:cubicBezTo>
                  <a:cubicBezTo>
                    <a:pt x="209" y="382"/>
                    <a:pt x="209" y="382"/>
                    <a:pt x="210" y="382"/>
                  </a:cubicBezTo>
                  <a:cubicBezTo>
                    <a:pt x="206" y="381"/>
                    <a:pt x="211" y="380"/>
                    <a:pt x="209" y="379"/>
                  </a:cubicBezTo>
                  <a:cubicBezTo>
                    <a:pt x="209" y="380"/>
                    <a:pt x="209" y="380"/>
                    <a:pt x="209" y="380"/>
                  </a:cubicBezTo>
                  <a:cubicBezTo>
                    <a:pt x="209" y="378"/>
                    <a:pt x="210" y="376"/>
                    <a:pt x="208" y="374"/>
                  </a:cubicBezTo>
                  <a:cubicBezTo>
                    <a:pt x="208" y="372"/>
                    <a:pt x="212" y="371"/>
                    <a:pt x="210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9" y="369"/>
                    <a:pt x="210" y="370"/>
                    <a:pt x="210" y="370"/>
                  </a:cubicBezTo>
                  <a:cubicBezTo>
                    <a:pt x="209" y="369"/>
                    <a:pt x="211" y="368"/>
                    <a:pt x="211" y="367"/>
                  </a:cubicBezTo>
                  <a:cubicBezTo>
                    <a:pt x="210" y="367"/>
                    <a:pt x="210" y="367"/>
                    <a:pt x="209" y="367"/>
                  </a:cubicBezTo>
                  <a:cubicBezTo>
                    <a:pt x="212" y="366"/>
                    <a:pt x="208" y="365"/>
                    <a:pt x="210" y="364"/>
                  </a:cubicBezTo>
                  <a:cubicBezTo>
                    <a:pt x="207" y="364"/>
                    <a:pt x="209" y="363"/>
                    <a:pt x="208" y="363"/>
                  </a:cubicBezTo>
                  <a:cubicBezTo>
                    <a:pt x="208" y="363"/>
                    <a:pt x="209" y="363"/>
                    <a:pt x="209" y="363"/>
                  </a:cubicBezTo>
                  <a:cubicBezTo>
                    <a:pt x="209" y="362"/>
                    <a:pt x="209" y="362"/>
                    <a:pt x="210" y="361"/>
                  </a:cubicBezTo>
                  <a:cubicBezTo>
                    <a:pt x="210" y="361"/>
                    <a:pt x="208" y="360"/>
                    <a:pt x="209" y="360"/>
                  </a:cubicBezTo>
                  <a:cubicBezTo>
                    <a:pt x="211" y="360"/>
                    <a:pt x="209" y="359"/>
                    <a:pt x="210" y="359"/>
                  </a:cubicBezTo>
                  <a:cubicBezTo>
                    <a:pt x="208" y="359"/>
                    <a:pt x="206" y="358"/>
                    <a:pt x="207" y="358"/>
                  </a:cubicBezTo>
                  <a:cubicBezTo>
                    <a:pt x="210" y="358"/>
                    <a:pt x="210" y="358"/>
                    <a:pt x="210" y="358"/>
                  </a:cubicBezTo>
                  <a:cubicBezTo>
                    <a:pt x="208" y="357"/>
                    <a:pt x="212" y="355"/>
                    <a:pt x="208" y="353"/>
                  </a:cubicBezTo>
                  <a:cubicBezTo>
                    <a:pt x="210" y="353"/>
                    <a:pt x="210" y="353"/>
                    <a:pt x="210" y="353"/>
                  </a:cubicBezTo>
                  <a:cubicBezTo>
                    <a:pt x="208" y="351"/>
                    <a:pt x="210" y="349"/>
                    <a:pt x="207" y="347"/>
                  </a:cubicBezTo>
                  <a:cubicBezTo>
                    <a:pt x="208" y="347"/>
                    <a:pt x="209" y="346"/>
                    <a:pt x="209" y="346"/>
                  </a:cubicBezTo>
                  <a:cubicBezTo>
                    <a:pt x="207" y="345"/>
                    <a:pt x="207" y="345"/>
                    <a:pt x="205" y="344"/>
                  </a:cubicBezTo>
                  <a:cubicBezTo>
                    <a:pt x="205" y="344"/>
                    <a:pt x="206" y="344"/>
                    <a:pt x="207" y="344"/>
                  </a:cubicBezTo>
                  <a:cubicBezTo>
                    <a:pt x="207" y="343"/>
                    <a:pt x="210" y="342"/>
                    <a:pt x="207" y="342"/>
                  </a:cubicBezTo>
                  <a:cubicBezTo>
                    <a:pt x="209" y="342"/>
                    <a:pt x="209" y="342"/>
                    <a:pt x="209" y="342"/>
                  </a:cubicBezTo>
                  <a:cubicBezTo>
                    <a:pt x="207" y="341"/>
                    <a:pt x="205" y="340"/>
                    <a:pt x="207" y="339"/>
                  </a:cubicBezTo>
                  <a:cubicBezTo>
                    <a:pt x="206" y="339"/>
                    <a:pt x="205" y="339"/>
                    <a:pt x="204" y="339"/>
                  </a:cubicBezTo>
                  <a:cubicBezTo>
                    <a:pt x="203" y="339"/>
                    <a:pt x="206" y="339"/>
                    <a:pt x="205" y="338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37"/>
                    <a:pt x="206" y="336"/>
                    <a:pt x="205" y="334"/>
                  </a:cubicBezTo>
                  <a:cubicBezTo>
                    <a:pt x="207" y="334"/>
                    <a:pt x="204" y="333"/>
                    <a:pt x="206" y="332"/>
                  </a:cubicBezTo>
                  <a:cubicBezTo>
                    <a:pt x="204" y="331"/>
                    <a:pt x="206" y="330"/>
                    <a:pt x="203" y="330"/>
                  </a:cubicBezTo>
                  <a:cubicBezTo>
                    <a:pt x="204" y="330"/>
                    <a:pt x="204" y="330"/>
                    <a:pt x="204" y="330"/>
                  </a:cubicBezTo>
                  <a:cubicBezTo>
                    <a:pt x="205" y="329"/>
                    <a:pt x="205" y="329"/>
                    <a:pt x="205" y="328"/>
                  </a:cubicBezTo>
                  <a:cubicBezTo>
                    <a:pt x="205" y="327"/>
                    <a:pt x="203" y="327"/>
                    <a:pt x="203" y="327"/>
                  </a:cubicBezTo>
                  <a:cubicBezTo>
                    <a:pt x="204" y="327"/>
                    <a:pt x="204" y="327"/>
                    <a:pt x="204" y="327"/>
                  </a:cubicBezTo>
                  <a:cubicBezTo>
                    <a:pt x="203" y="326"/>
                    <a:pt x="201" y="327"/>
                    <a:pt x="200" y="327"/>
                  </a:cubicBezTo>
                  <a:cubicBezTo>
                    <a:pt x="200" y="326"/>
                    <a:pt x="199" y="326"/>
                    <a:pt x="200" y="326"/>
                  </a:cubicBezTo>
                  <a:cubicBezTo>
                    <a:pt x="201" y="326"/>
                    <a:pt x="203" y="326"/>
                    <a:pt x="205" y="326"/>
                  </a:cubicBezTo>
                  <a:cubicBezTo>
                    <a:pt x="205" y="325"/>
                    <a:pt x="202" y="325"/>
                    <a:pt x="203" y="325"/>
                  </a:cubicBezTo>
                  <a:cubicBezTo>
                    <a:pt x="206" y="325"/>
                    <a:pt x="208" y="326"/>
                    <a:pt x="209" y="326"/>
                  </a:cubicBezTo>
                  <a:cubicBezTo>
                    <a:pt x="214" y="327"/>
                    <a:pt x="220" y="328"/>
                    <a:pt x="231" y="322"/>
                  </a:cubicBezTo>
                  <a:cubicBezTo>
                    <a:pt x="231" y="319"/>
                    <a:pt x="234" y="318"/>
                    <a:pt x="233" y="315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33" y="314"/>
                    <a:pt x="234" y="314"/>
                    <a:pt x="236" y="313"/>
                  </a:cubicBezTo>
                  <a:cubicBezTo>
                    <a:pt x="235" y="313"/>
                    <a:pt x="236" y="312"/>
                    <a:pt x="234" y="312"/>
                  </a:cubicBezTo>
                  <a:cubicBezTo>
                    <a:pt x="233" y="311"/>
                    <a:pt x="238" y="312"/>
                    <a:pt x="237" y="310"/>
                  </a:cubicBezTo>
                  <a:cubicBezTo>
                    <a:pt x="238" y="311"/>
                    <a:pt x="236" y="310"/>
                    <a:pt x="236" y="310"/>
                  </a:cubicBezTo>
                  <a:cubicBezTo>
                    <a:pt x="235" y="308"/>
                    <a:pt x="238" y="311"/>
                    <a:pt x="240" y="308"/>
                  </a:cubicBezTo>
                  <a:cubicBezTo>
                    <a:pt x="239" y="305"/>
                    <a:pt x="237" y="302"/>
                    <a:pt x="238" y="299"/>
                  </a:cubicBezTo>
                  <a:cubicBezTo>
                    <a:pt x="238" y="299"/>
                    <a:pt x="236" y="300"/>
                    <a:pt x="236" y="299"/>
                  </a:cubicBezTo>
                  <a:cubicBezTo>
                    <a:pt x="239" y="298"/>
                    <a:pt x="235" y="299"/>
                    <a:pt x="236" y="298"/>
                  </a:cubicBezTo>
                  <a:cubicBezTo>
                    <a:pt x="237" y="298"/>
                    <a:pt x="237" y="298"/>
                    <a:pt x="237" y="298"/>
                  </a:cubicBezTo>
                  <a:cubicBezTo>
                    <a:pt x="238" y="296"/>
                    <a:pt x="236" y="296"/>
                    <a:pt x="236" y="294"/>
                  </a:cubicBezTo>
                  <a:cubicBezTo>
                    <a:pt x="235" y="293"/>
                    <a:pt x="236" y="291"/>
                    <a:pt x="234" y="291"/>
                  </a:cubicBezTo>
                  <a:cubicBezTo>
                    <a:pt x="236" y="290"/>
                    <a:pt x="235" y="290"/>
                    <a:pt x="235" y="289"/>
                  </a:cubicBezTo>
                  <a:cubicBezTo>
                    <a:pt x="232" y="291"/>
                    <a:pt x="235" y="286"/>
                    <a:pt x="232" y="287"/>
                  </a:cubicBezTo>
                  <a:cubicBezTo>
                    <a:pt x="233" y="286"/>
                    <a:pt x="233" y="286"/>
                    <a:pt x="233" y="286"/>
                  </a:cubicBezTo>
                  <a:cubicBezTo>
                    <a:pt x="230" y="284"/>
                    <a:pt x="227" y="281"/>
                    <a:pt x="223" y="281"/>
                  </a:cubicBezTo>
                  <a:cubicBezTo>
                    <a:pt x="221" y="281"/>
                    <a:pt x="220" y="277"/>
                    <a:pt x="218" y="278"/>
                  </a:cubicBezTo>
                  <a:cubicBezTo>
                    <a:pt x="217" y="280"/>
                    <a:pt x="217" y="280"/>
                    <a:pt x="217" y="280"/>
                  </a:cubicBezTo>
                  <a:cubicBezTo>
                    <a:pt x="217" y="280"/>
                    <a:pt x="218" y="279"/>
                    <a:pt x="218" y="278"/>
                  </a:cubicBezTo>
                  <a:cubicBezTo>
                    <a:pt x="216" y="280"/>
                    <a:pt x="216" y="277"/>
                    <a:pt x="214" y="277"/>
                  </a:cubicBezTo>
                  <a:cubicBezTo>
                    <a:pt x="214" y="278"/>
                    <a:pt x="214" y="278"/>
                    <a:pt x="214" y="279"/>
                  </a:cubicBezTo>
                  <a:cubicBezTo>
                    <a:pt x="213" y="276"/>
                    <a:pt x="211" y="280"/>
                    <a:pt x="210" y="277"/>
                  </a:cubicBezTo>
                  <a:cubicBezTo>
                    <a:pt x="210" y="281"/>
                    <a:pt x="209" y="279"/>
                    <a:pt x="209" y="280"/>
                  </a:cubicBezTo>
                  <a:cubicBezTo>
                    <a:pt x="208" y="280"/>
                    <a:pt x="208" y="279"/>
                    <a:pt x="208" y="278"/>
                  </a:cubicBezTo>
                  <a:cubicBezTo>
                    <a:pt x="208" y="279"/>
                    <a:pt x="207" y="279"/>
                    <a:pt x="206" y="278"/>
                  </a:cubicBezTo>
                  <a:cubicBezTo>
                    <a:pt x="206" y="278"/>
                    <a:pt x="206" y="280"/>
                    <a:pt x="205" y="280"/>
                  </a:cubicBezTo>
                  <a:cubicBezTo>
                    <a:pt x="205" y="277"/>
                    <a:pt x="204" y="280"/>
                    <a:pt x="203" y="279"/>
                  </a:cubicBezTo>
                  <a:cubicBezTo>
                    <a:pt x="204" y="281"/>
                    <a:pt x="203" y="283"/>
                    <a:pt x="202" y="282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1"/>
                    <a:pt x="198" y="278"/>
                    <a:pt x="197" y="282"/>
                  </a:cubicBezTo>
                  <a:cubicBezTo>
                    <a:pt x="196" y="280"/>
                    <a:pt x="196" y="280"/>
                    <a:pt x="196" y="280"/>
                  </a:cubicBezTo>
                  <a:cubicBezTo>
                    <a:pt x="195" y="283"/>
                    <a:pt x="192" y="281"/>
                    <a:pt x="191" y="285"/>
                  </a:cubicBezTo>
                  <a:cubicBezTo>
                    <a:pt x="191" y="284"/>
                    <a:pt x="190" y="284"/>
                    <a:pt x="189" y="284"/>
                  </a:cubicBezTo>
                  <a:cubicBezTo>
                    <a:pt x="189" y="286"/>
                    <a:pt x="189" y="285"/>
                    <a:pt x="189" y="288"/>
                  </a:cubicBezTo>
                  <a:cubicBezTo>
                    <a:pt x="189" y="288"/>
                    <a:pt x="188" y="287"/>
                    <a:pt x="188" y="286"/>
                  </a:cubicBezTo>
                  <a:cubicBezTo>
                    <a:pt x="187" y="286"/>
                    <a:pt x="185" y="284"/>
                    <a:pt x="186" y="287"/>
                  </a:cubicBezTo>
                  <a:cubicBezTo>
                    <a:pt x="185" y="286"/>
                    <a:pt x="185" y="286"/>
                    <a:pt x="185" y="286"/>
                  </a:cubicBezTo>
                  <a:cubicBezTo>
                    <a:pt x="185" y="287"/>
                    <a:pt x="185" y="289"/>
                    <a:pt x="183" y="288"/>
                  </a:cubicBezTo>
                  <a:cubicBezTo>
                    <a:pt x="184" y="289"/>
                    <a:pt x="183" y="290"/>
                    <a:pt x="184" y="291"/>
                  </a:cubicBezTo>
                  <a:cubicBezTo>
                    <a:pt x="184" y="292"/>
                    <a:pt x="183" y="289"/>
                    <a:pt x="183" y="291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1" y="289"/>
                    <a:pt x="180" y="291"/>
                    <a:pt x="179" y="293"/>
                  </a:cubicBezTo>
                  <a:cubicBezTo>
                    <a:pt x="178" y="291"/>
                    <a:pt x="178" y="294"/>
                    <a:pt x="176" y="293"/>
                  </a:cubicBezTo>
                  <a:cubicBezTo>
                    <a:pt x="177" y="295"/>
                    <a:pt x="175" y="294"/>
                    <a:pt x="176" y="297"/>
                  </a:cubicBezTo>
                  <a:cubicBezTo>
                    <a:pt x="175" y="296"/>
                    <a:pt x="175" y="296"/>
                    <a:pt x="175" y="296"/>
                  </a:cubicBezTo>
                  <a:cubicBezTo>
                    <a:pt x="175" y="296"/>
                    <a:pt x="174" y="297"/>
                    <a:pt x="172" y="297"/>
                  </a:cubicBezTo>
                  <a:cubicBezTo>
                    <a:pt x="172" y="298"/>
                    <a:pt x="173" y="299"/>
                    <a:pt x="174" y="300"/>
                  </a:cubicBezTo>
                  <a:cubicBezTo>
                    <a:pt x="172" y="299"/>
                    <a:pt x="172" y="299"/>
                    <a:pt x="172" y="299"/>
                  </a:cubicBezTo>
                  <a:cubicBezTo>
                    <a:pt x="173" y="300"/>
                    <a:pt x="175" y="301"/>
                    <a:pt x="176" y="302"/>
                  </a:cubicBezTo>
                  <a:cubicBezTo>
                    <a:pt x="175" y="302"/>
                    <a:pt x="176" y="302"/>
                    <a:pt x="175" y="302"/>
                  </a:cubicBezTo>
                  <a:cubicBezTo>
                    <a:pt x="175" y="302"/>
                    <a:pt x="173" y="301"/>
                    <a:pt x="172" y="300"/>
                  </a:cubicBezTo>
                  <a:cubicBezTo>
                    <a:pt x="171" y="301"/>
                    <a:pt x="174" y="303"/>
                    <a:pt x="172" y="303"/>
                  </a:cubicBezTo>
                  <a:cubicBezTo>
                    <a:pt x="172" y="304"/>
                    <a:pt x="172" y="305"/>
                    <a:pt x="174" y="305"/>
                  </a:cubicBezTo>
                  <a:cubicBezTo>
                    <a:pt x="173" y="305"/>
                    <a:pt x="173" y="305"/>
                    <a:pt x="172" y="305"/>
                  </a:cubicBezTo>
                  <a:cubicBezTo>
                    <a:pt x="172" y="306"/>
                    <a:pt x="173" y="306"/>
                    <a:pt x="173" y="306"/>
                  </a:cubicBezTo>
                  <a:cubicBezTo>
                    <a:pt x="173" y="306"/>
                    <a:pt x="174" y="306"/>
                    <a:pt x="174" y="306"/>
                  </a:cubicBezTo>
                  <a:cubicBezTo>
                    <a:pt x="175" y="305"/>
                    <a:pt x="175" y="306"/>
                    <a:pt x="176" y="305"/>
                  </a:cubicBezTo>
                  <a:cubicBezTo>
                    <a:pt x="177" y="305"/>
                    <a:pt x="178" y="306"/>
                    <a:pt x="179" y="306"/>
                  </a:cubicBezTo>
                  <a:cubicBezTo>
                    <a:pt x="178" y="306"/>
                    <a:pt x="177" y="305"/>
                    <a:pt x="177" y="304"/>
                  </a:cubicBezTo>
                  <a:cubicBezTo>
                    <a:pt x="178" y="304"/>
                    <a:pt x="177" y="304"/>
                    <a:pt x="176" y="304"/>
                  </a:cubicBezTo>
                  <a:cubicBezTo>
                    <a:pt x="176" y="304"/>
                    <a:pt x="176" y="304"/>
                    <a:pt x="176" y="304"/>
                  </a:cubicBezTo>
                  <a:cubicBezTo>
                    <a:pt x="176" y="304"/>
                    <a:pt x="175" y="304"/>
                    <a:pt x="174" y="303"/>
                  </a:cubicBezTo>
                  <a:cubicBezTo>
                    <a:pt x="175" y="304"/>
                    <a:pt x="175" y="304"/>
                    <a:pt x="175" y="304"/>
                  </a:cubicBezTo>
                  <a:cubicBezTo>
                    <a:pt x="174" y="303"/>
                    <a:pt x="174" y="303"/>
                    <a:pt x="174" y="303"/>
                  </a:cubicBezTo>
                  <a:cubicBezTo>
                    <a:pt x="175" y="303"/>
                    <a:pt x="176" y="303"/>
                    <a:pt x="176" y="303"/>
                  </a:cubicBezTo>
                  <a:cubicBezTo>
                    <a:pt x="176" y="303"/>
                    <a:pt x="175" y="303"/>
                    <a:pt x="177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8" y="303"/>
                    <a:pt x="178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8" y="302"/>
                    <a:pt x="178" y="302"/>
                    <a:pt x="178" y="302"/>
                  </a:cubicBezTo>
                  <a:cubicBezTo>
                    <a:pt x="178" y="302"/>
                    <a:pt x="179" y="302"/>
                    <a:pt x="179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80" y="303"/>
                    <a:pt x="181" y="304"/>
                    <a:pt x="181" y="304"/>
                  </a:cubicBezTo>
                  <a:cubicBezTo>
                    <a:pt x="181" y="304"/>
                    <a:pt x="180" y="302"/>
                    <a:pt x="182" y="303"/>
                  </a:cubicBezTo>
                  <a:cubicBezTo>
                    <a:pt x="182" y="303"/>
                    <a:pt x="182" y="302"/>
                    <a:pt x="181" y="301"/>
                  </a:cubicBezTo>
                  <a:cubicBezTo>
                    <a:pt x="181" y="300"/>
                    <a:pt x="183" y="303"/>
                    <a:pt x="182" y="302"/>
                  </a:cubicBezTo>
                  <a:cubicBezTo>
                    <a:pt x="183" y="303"/>
                    <a:pt x="185" y="304"/>
                    <a:pt x="186" y="305"/>
                  </a:cubicBezTo>
                  <a:cubicBezTo>
                    <a:pt x="186" y="305"/>
                    <a:pt x="187" y="306"/>
                    <a:pt x="186" y="306"/>
                  </a:cubicBezTo>
                  <a:cubicBezTo>
                    <a:pt x="187" y="306"/>
                    <a:pt x="187" y="307"/>
                    <a:pt x="187" y="307"/>
                  </a:cubicBezTo>
                  <a:cubicBezTo>
                    <a:pt x="187" y="306"/>
                    <a:pt x="185" y="305"/>
                    <a:pt x="185" y="304"/>
                  </a:cubicBezTo>
                  <a:cubicBezTo>
                    <a:pt x="183" y="303"/>
                    <a:pt x="185" y="304"/>
                    <a:pt x="183" y="302"/>
                  </a:cubicBezTo>
                  <a:cubicBezTo>
                    <a:pt x="184" y="302"/>
                    <a:pt x="184" y="302"/>
                    <a:pt x="184" y="301"/>
                  </a:cubicBezTo>
                  <a:cubicBezTo>
                    <a:pt x="184" y="301"/>
                    <a:pt x="185" y="303"/>
                    <a:pt x="186" y="303"/>
                  </a:cubicBezTo>
                  <a:cubicBezTo>
                    <a:pt x="185" y="302"/>
                    <a:pt x="185" y="301"/>
                    <a:pt x="185" y="301"/>
                  </a:cubicBezTo>
                  <a:cubicBezTo>
                    <a:pt x="185" y="300"/>
                    <a:pt x="184" y="300"/>
                    <a:pt x="184" y="298"/>
                  </a:cubicBezTo>
                  <a:cubicBezTo>
                    <a:pt x="183" y="298"/>
                    <a:pt x="183" y="297"/>
                    <a:pt x="183" y="297"/>
                  </a:cubicBezTo>
                  <a:cubicBezTo>
                    <a:pt x="184" y="299"/>
                    <a:pt x="186" y="301"/>
                    <a:pt x="186" y="301"/>
                  </a:cubicBezTo>
                  <a:cubicBezTo>
                    <a:pt x="188" y="304"/>
                    <a:pt x="185" y="301"/>
                    <a:pt x="187" y="303"/>
                  </a:cubicBezTo>
                  <a:cubicBezTo>
                    <a:pt x="188" y="305"/>
                    <a:pt x="187" y="306"/>
                    <a:pt x="187" y="305"/>
                  </a:cubicBezTo>
                  <a:cubicBezTo>
                    <a:pt x="188" y="307"/>
                    <a:pt x="187" y="305"/>
                    <a:pt x="188" y="307"/>
                  </a:cubicBezTo>
                  <a:cubicBezTo>
                    <a:pt x="188" y="307"/>
                    <a:pt x="188" y="305"/>
                    <a:pt x="188" y="305"/>
                  </a:cubicBezTo>
                  <a:cubicBezTo>
                    <a:pt x="187" y="304"/>
                    <a:pt x="187" y="304"/>
                    <a:pt x="187" y="303"/>
                  </a:cubicBezTo>
                  <a:cubicBezTo>
                    <a:pt x="186" y="300"/>
                    <a:pt x="188" y="304"/>
                    <a:pt x="188" y="304"/>
                  </a:cubicBezTo>
                  <a:cubicBezTo>
                    <a:pt x="189" y="305"/>
                    <a:pt x="189" y="305"/>
                    <a:pt x="189" y="305"/>
                  </a:cubicBezTo>
                  <a:cubicBezTo>
                    <a:pt x="189" y="306"/>
                    <a:pt x="188" y="304"/>
                    <a:pt x="189" y="304"/>
                  </a:cubicBezTo>
                  <a:cubicBezTo>
                    <a:pt x="190" y="307"/>
                    <a:pt x="189" y="305"/>
                    <a:pt x="189" y="306"/>
                  </a:cubicBezTo>
                  <a:cubicBezTo>
                    <a:pt x="190" y="308"/>
                    <a:pt x="190" y="308"/>
                    <a:pt x="190" y="308"/>
                  </a:cubicBezTo>
                  <a:cubicBezTo>
                    <a:pt x="190" y="308"/>
                    <a:pt x="189" y="309"/>
                    <a:pt x="188" y="310"/>
                  </a:cubicBezTo>
                  <a:cubicBezTo>
                    <a:pt x="188" y="309"/>
                    <a:pt x="188" y="309"/>
                    <a:pt x="188" y="309"/>
                  </a:cubicBezTo>
                  <a:cubicBezTo>
                    <a:pt x="187" y="311"/>
                    <a:pt x="186" y="306"/>
                    <a:pt x="186" y="311"/>
                  </a:cubicBezTo>
                  <a:cubicBezTo>
                    <a:pt x="186" y="312"/>
                    <a:pt x="186" y="312"/>
                    <a:pt x="186" y="312"/>
                  </a:cubicBezTo>
                  <a:cubicBezTo>
                    <a:pt x="185" y="310"/>
                    <a:pt x="185" y="310"/>
                    <a:pt x="185" y="310"/>
                  </a:cubicBezTo>
                  <a:cubicBezTo>
                    <a:pt x="185" y="311"/>
                    <a:pt x="184" y="310"/>
                    <a:pt x="184" y="312"/>
                  </a:cubicBezTo>
                  <a:cubicBezTo>
                    <a:pt x="184" y="310"/>
                    <a:pt x="184" y="310"/>
                    <a:pt x="184" y="310"/>
                  </a:cubicBezTo>
                  <a:cubicBezTo>
                    <a:pt x="184" y="310"/>
                    <a:pt x="184" y="313"/>
                    <a:pt x="183" y="312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2" y="311"/>
                    <a:pt x="182" y="312"/>
                    <a:pt x="181" y="312"/>
                  </a:cubicBezTo>
                  <a:cubicBezTo>
                    <a:pt x="182" y="311"/>
                    <a:pt x="182" y="311"/>
                    <a:pt x="183" y="310"/>
                  </a:cubicBezTo>
                  <a:cubicBezTo>
                    <a:pt x="181" y="308"/>
                    <a:pt x="177" y="307"/>
                    <a:pt x="178" y="311"/>
                  </a:cubicBezTo>
                  <a:cubicBezTo>
                    <a:pt x="178" y="312"/>
                    <a:pt x="176" y="309"/>
                    <a:pt x="176" y="309"/>
                  </a:cubicBezTo>
                  <a:cubicBezTo>
                    <a:pt x="177" y="312"/>
                    <a:pt x="172" y="313"/>
                    <a:pt x="178" y="313"/>
                  </a:cubicBezTo>
                  <a:cubicBezTo>
                    <a:pt x="178" y="313"/>
                    <a:pt x="179" y="313"/>
                    <a:pt x="179" y="313"/>
                  </a:cubicBezTo>
                  <a:cubicBezTo>
                    <a:pt x="179" y="314"/>
                    <a:pt x="180" y="316"/>
                    <a:pt x="183" y="321"/>
                  </a:cubicBezTo>
                  <a:cubicBezTo>
                    <a:pt x="183" y="321"/>
                    <a:pt x="183" y="321"/>
                    <a:pt x="183" y="321"/>
                  </a:cubicBezTo>
                  <a:cubicBezTo>
                    <a:pt x="185" y="320"/>
                    <a:pt x="189" y="325"/>
                    <a:pt x="192" y="323"/>
                  </a:cubicBezTo>
                  <a:cubicBezTo>
                    <a:pt x="192" y="322"/>
                    <a:pt x="192" y="321"/>
                    <a:pt x="192" y="321"/>
                  </a:cubicBezTo>
                  <a:cubicBezTo>
                    <a:pt x="192" y="322"/>
                    <a:pt x="192" y="322"/>
                    <a:pt x="192" y="322"/>
                  </a:cubicBezTo>
                  <a:cubicBezTo>
                    <a:pt x="193" y="320"/>
                    <a:pt x="193" y="320"/>
                    <a:pt x="193" y="320"/>
                  </a:cubicBezTo>
                  <a:cubicBezTo>
                    <a:pt x="193" y="320"/>
                    <a:pt x="193" y="322"/>
                    <a:pt x="192" y="322"/>
                  </a:cubicBezTo>
                  <a:cubicBezTo>
                    <a:pt x="194" y="322"/>
                    <a:pt x="195" y="322"/>
                    <a:pt x="196" y="322"/>
                  </a:cubicBezTo>
                  <a:cubicBezTo>
                    <a:pt x="197" y="320"/>
                    <a:pt x="197" y="322"/>
                    <a:pt x="197" y="320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8" y="320"/>
                    <a:pt x="198" y="320"/>
                    <a:pt x="199" y="322"/>
                  </a:cubicBezTo>
                  <a:cubicBezTo>
                    <a:pt x="199" y="323"/>
                    <a:pt x="199" y="323"/>
                    <a:pt x="199" y="323"/>
                  </a:cubicBezTo>
                  <a:cubicBezTo>
                    <a:pt x="198" y="323"/>
                    <a:pt x="198" y="323"/>
                    <a:pt x="197" y="323"/>
                  </a:cubicBezTo>
                  <a:cubicBezTo>
                    <a:pt x="198" y="323"/>
                    <a:pt x="198" y="323"/>
                    <a:pt x="198" y="323"/>
                  </a:cubicBezTo>
                  <a:cubicBezTo>
                    <a:pt x="197" y="324"/>
                    <a:pt x="197" y="324"/>
                    <a:pt x="197" y="324"/>
                  </a:cubicBezTo>
                  <a:cubicBezTo>
                    <a:pt x="197" y="324"/>
                    <a:pt x="196" y="325"/>
                    <a:pt x="197" y="325"/>
                  </a:cubicBezTo>
                  <a:cubicBezTo>
                    <a:pt x="199" y="325"/>
                    <a:pt x="199" y="325"/>
                    <a:pt x="199" y="325"/>
                  </a:cubicBezTo>
                  <a:cubicBezTo>
                    <a:pt x="199" y="325"/>
                    <a:pt x="201" y="325"/>
                    <a:pt x="199" y="326"/>
                  </a:cubicBezTo>
                  <a:cubicBezTo>
                    <a:pt x="197" y="326"/>
                    <a:pt x="197" y="326"/>
                    <a:pt x="197" y="326"/>
                  </a:cubicBezTo>
                  <a:cubicBezTo>
                    <a:pt x="197" y="326"/>
                    <a:pt x="198" y="326"/>
                    <a:pt x="198" y="326"/>
                  </a:cubicBezTo>
                  <a:cubicBezTo>
                    <a:pt x="195" y="326"/>
                    <a:pt x="195" y="326"/>
                    <a:pt x="195" y="326"/>
                  </a:cubicBezTo>
                  <a:cubicBezTo>
                    <a:pt x="199" y="326"/>
                    <a:pt x="196" y="327"/>
                    <a:pt x="197" y="327"/>
                  </a:cubicBezTo>
                  <a:cubicBezTo>
                    <a:pt x="196" y="327"/>
                    <a:pt x="196" y="327"/>
                    <a:pt x="196" y="327"/>
                  </a:cubicBezTo>
                  <a:cubicBezTo>
                    <a:pt x="195" y="328"/>
                    <a:pt x="198" y="327"/>
                    <a:pt x="198" y="327"/>
                  </a:cubicBezTo>
                  <a:cubicBezTo>
                    <a:pt x="198" y="328"/>
                    <a:pt x="195" y="328"/>
                    <a:pt x="194" y="328"/>
                  </a:cubicBezTo>
                  <a:cubicBezTo>
                    <a:pt x="194" y="329"/>
                    <a:pt x="196" y="329"/>
                    <a:pt x="194" y="330"/>
                  </a:cubicBezTo>
                  <a:cubicBezTo>
                    <a:pt x="195" y="330"/>
                    <a:pt x="196" y="331"/>
                    <a:pt x="197" y="331"/>
                  </a:cubicBezTo>
                  <a:cubicBezTo>
                    <a:pt x="197" y="332"/>
                    <a:pt x="194" y="331"/>
                    <a:pt x="195" y="332"/>
                  </a:cubicBezTo>
                  <a:cubicBezTo>
                    <a:pt x="195" y="332"/>
                    <a:pt x="194" y="332"/>
                    <a:pt x="193" y="332"/>
                  </a:cubicBezTo>
                  <a:cubicBezTo>
                    <a:pt x="194" y="332"/>
                    <a:pt x="193" y="333"/>
                    <a:pt x="195" y="332"/>
                  </a:cubicBezTo>
                  <a:cubicBezTo>
                    <a:pt x="194" y="333"/>
                    <a:pt x="194" y="334"/>
                    <a:pt x="195" y="334"/>
                  </a:cubicBezTo>
                  <a:cubicBezTo>
                    <a:pt x="195" y="334"/>
                    <a:pt x="193" y="334"/>
                    <a:pt x="192" y="334"/>
                  </a:cubicBezTo>
                  <a:cubicBezTo>
                    <a:pt x="194" y="334"/>
                    <a:pt x="195" y="335"/>
                    <a:pt x="194" y="335"/>
                  </a:cubicBezTo>
                  <a:cubicBezTo>
                    <a:pt x="196" y="335"/>
                    <a:pt x="196" y="335"/>
                    <a:pt x="198" y="335"/>
                  </a:cubicBezTo>
                  <a:cubicBezTo>
                    <a:pt x="198" y="335"/>
                    <a:pt x="199" y="335"/>
                    <a:pt x="199" y="335"/>
                  </a:cubicBezTo>
                  <a:cubicBezTo>
                    <a:pt x="197" y="336"/>
                    <a:pt x="194" y="336"/>
                    <a:pt x="194" y="336"/>
                  </a:cubicBezTo>
                  <a:cubicBezTo>
                    <a:pt x="191" y="336"/>
                    <a:pt x="194" y="335"/>
                    <a:pt x="192" y="336"/>
                  </a:cubicBezTo>
                  <a:cubicBezTo>
                    <a:pt x="189" y="335"/>
                    <a:pt x="189" y="335"/>
                    <a:pt x="191" y="334"/>
                  </a:cubicBezTo>
                  <a:cubicBezTo>
                    <a:pt x="188" y="334"/>
                    <a:pt x="190" y="335"/>
                    <a:pt x="188" y="335"/>
                  </a:cubicBezTo>
                  <a:cubicBezTo>
                    <a:pt x="188" y="335"/>
                    <a:pt x="189" y="335"/>
                    <a:pt x="190" y="336"/>
                  </a:cubicBezTo>
                  <a:cubicBezTo>
                    <a:pt x="191" y="336"/>
                    <a:pt x="191" y="336"/>
                    <a:pt x="192" y="336"/>
                  </a:cubicBezTo>
                  <a:cubicBezTo>
                    <a:pt x="195" y="336"/>
                    <a:pt x="190" y="336"/>
                    <a:pt x="190" y="337"/>
                  </a:cubicBezTo>
                  <a:cubicBezTo>
                    <a:pt x="190" y="336"/>
                    <a:pt x="190" y="336"/>
                    <a:pt x="190" y="336"/>
                  </a:cubicBezTo>
                  <a:cubicBezTo>
                    <a:pt x="189" y="337"/>
                    <a:pt x="191" y="337"/>
                    <a:pt x="190" y="337"/>
                  </a:cubicBezTo>
                  <a:cubicBezTo>
                    <a:pt x="187" y="337"/>
                    <a:pt x="190" y="337"/>
                    <a:pt x="188" y="336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5" y="337"/>
                    <a:pt x="188" y="337"/>
                    <a:pt x="188" y="337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7" y="338"/>
                    <a:pt x="187" y="338"/>
                    <a:pt x="187" y="338"/>
                  </a:cubicBezTo>
                  <a:cubicBezTo>
                    <a:pt x="188" y="338"/>
                    <a:pt x="190" y="338"/>
                    <a:pt x="190" y="337"/>
                  </a:cubicBezTo>
                  <a:cubicBezTo>
                    <a:pt x="193" y="337"/>
                    <a:pt x="190" y="338"/>
                    <a:pt x="191" y="338"/>
                  </a:cubicBezTo>
                  <a:cubicBezTo>
                    <a:pt x="193" y="338"/>
                    <a:pt x="191" y="338"/>
                    <a:pt x="193" y="338"/>
                  </a:cubicBezTo>
                  <a:cubicBezTo>
                    <a:pt x="194" y="338"/>
                    <a:pt x="194" y="338"/>
                    <a:pt x="195" y="338"/>
                  </a:cubicBezTo>
                  <a:cubicBezTo>
                    <a:pt x="195" y="339"/>
                    <a:pt x="193" y="339"/>
                    <a:pt x="191" y="339"/>
                  </a:cubicBezTo>
                  <a:cubicBezTo>
                    <a:pt x="191" y="339"/>
                    <a:pt x="191" y="338"/>
                    <a:pt x="192" y="338"/>
                  </a:cubicBezTo>
                  <a:cubicBezTo>
                    <a:pt x="190" y="338"/>
                    <a:pt x="188" y="339"/>
                    <a:pt x="187" y="338"/>
                  </a:cubicBezTo>
                  <a:cubicBezTo>
                    <a:pt x="186" y="339"/>
                    <a:pt x="188" y="339"/>
                    <a:pt x="189" y="339"/>
                  </a:cubicBezTo>
                  <a:cubicBezTo>
                    <a:pt x="189" y="339"/>
                    <a:pt x="190" y="339"/>
                    <a:pt x="191" y="339"/>
                  </a:cubicBezTo>
                  <a:cubicBezTo>
                    <a:pt x="196" y="340"/>
                    <a:pt x="187" y="339"/>
                    <a:pt x="188" y="340"/>
                  </a:cubicBezTo>
                  <a:cubicBezTo>
                    <a:pt x="191" y="340"/>
                    <a:pt x="193" y="341"/>
                    <a:pt x="196" y="340"/>
                  </a:cubicBezTo>
                  <a:cubicBezTo>
                    <a:pt x="197" y="341"/>
                    <a:pt x="197" y="341"/>
                    <a:pt x="197" y="341"/>
                  </a:cubicBezTo>
                  <a:cubicBezTo>
                    <a:pt x="195" y="341"/>
                    <a:pt x="195" y="341"/>
                    <a:pt x="193" y="341"/>
                  </a:cubicBezTo>
                  <a:cubicBezTo>
                    <a:pt x="193" y="341"/>
                    <a:pt x="193" y="341"/>
                    <a:pt x="193" y="341"/>
                  </a:cubicBezTo>
                  <a:cubicBezTo>
                    <a:pt x="191" y="341"/>
                    <a:pt x="191" y="341"/>
                    <a:pt x="191" y="341"/>
                  </a:cubicBezTo>
                  <a:cubicBezTo>
                    <a:pt x="189" y="341"/>
                    <a:pt x="188" y="341"/>
                    <a:pt x="187" y="341"/>
                  </a:cubicBezTo>
                  <a:cubicBezTo>
                    <a:pt x="188" y="342"/>
                    <a:pt x="189" y="341"/>
                    <a:pt x="189" y="342"/>
                  </a:cubicBezTo>
                  <a:cubicBezTo>
                    <a:pt x="188" y="342"/>
                    <a:pt x="187" y="342"/>
                    <a:pt x="187" y="342"/>
                  </a:cubicBezTo>
                  <a:cubicBezTo>
                    <a:pt x="188" y="342"/>
                    <a:pt x="190" y="342"/>
                    <a:pt x="191" y="342"/>
                  </a:cubicBezTo>
                  <a:cubicBezTo>
                    <a:pt x="191" y="343"/>
                    <a:pt x="189" y="343"/>
                    <a:pt x="188" y="343"/>
                  </a:cubicBezTo>
                  <a:cubicBezTo>
                    <a:pt x="187" y="342"/>
                    <a:pt x="187" y="342"/>
                    <a:pt x="187" y="342"/>
                  </a:cubicBezTo>
                  <a:cubicBezTo>
                    <a:pt x="188" y="343"/>
                    <a:pt x="186" y="342"/>
                    <a:pt x="186" y="343"/>
                  </a:cubicBezTo>
                  <a:cubicBezTo>
                    <a:pt x="188" y="343"/>
                    <a:pt x="189" y="343"/>
                    <a:pt x="191" y="343"/>
                  </a:cubicBezTo>
                  <a:cubicBezTo>
                    <a:pt x="191" y="343"/>
                    <a:pt x="190" y="344"/>
                    <a:pt x="190" y="344"/>
                  </a:cubicBezTo>
                  <a:cubicBezTo>
                    <a:pt x="189" y="343"/>
                    <a:pt x="189" y="343"/>
                    <a:pt x="189" y="343"/>
                  </a:cubicBezTo>
                  <a:cubicBezTo>
                    <a:pt x="189" y="344"/>
                    <a:pt x="186" y="343"/>
                    <a:pt x="186" y="344"/>
                  </a:cubicBezTo>
                  <a:cubicBezTo>
                    <a:pt x="188" y="344"/>
                    <a:pt x="188" y="344"/>
                    <a:pt x="188" y="344"/>
                  </a:cubicBezTo>
                  <a:cubicBezTo>
                    <a:pt x="186" y="344"/>
                    <a:pt x="186" y="344"/>
                    <a:pt x="186" y="344"/>
                  </a:cubicBezTo>
                  <a:cubicBezTo>
                    <a:pt x="188" y="344"/>
                    <a:pt x="187" y="344"/>
                    <a:pt x="188" y="344"/>
                  </a:cubicBezTo>
                  <a:cubicBezTo>
                    <a:pt x="187" y="344"/>
                    <a:pt x="187" y="344"/>
                    <a:pt x="187" y="344"/>
                  </a:cubicBezTo>
                  <a:cubicBezTo>
                    <a:pt x="187" y="345"/>
                    <a:pt x="190" y="345"/>
                    <a:pt x="188" y="345"/>
                  </a:cubicBezTo>
                  <a:cubicBezTo>
                    <a:pt x="190" y="345"/>
                    <a:pt x="188" y="345"/>
                    <a:pt x="189" y="345"/>
                  </a:cubicBezTo>
                  <a:cubicBezTo>
                    <a:pt x="191" y="344"/>
                    <a:pt x="191" y="345"/>
                    <a:pt x="191" y="345"/>
                  </a:cubicBezTo>
                  <a:cubicBezTo>
                    <a:pt x="188" y="345"/>
                    <a:pt x="191" y="346"/>
                    <a:pt x="191" y="346"/>
                  </a:cubicBezTo>
                  <a:cubicBezTo>
                    <a:pt x="190" y="346"/>
                    <a:pt x="189" y="346"/>
                    <a:pt x="188" y="346"/>
                  </a:cubicBezTo>
                  <a:cubicBezTo>
                    <a:pt x="190" y="346"/>
                    <a:pt x="190" y="346"/>
                    <a:pt x="190" y="346"/>
                  </a:cubicBezTo>
                  <a:cubicBezTo>
                    <a:pt x="187" y="346"/>
                    <a:pt x="191" y="347"/>
                    <a:pt x="190" y="347"/>
                  </a:cubicBezTo>
                  <a:cubicBezTo>
                    <a:pt x="189" y="347"/>
                    <a:pt x="187" y="347"/>
                    <a:pt x="187" y="347"/>
                  </a:cubicBezTo>
                  <a:cubicBezTo>
                    <a:pt x="190" y="347"/>
                    <a:pt x="190" y="347"/>
                    <a:pt x="192" y="347"/>
                  </a:cubicBezTo>
                  <a:cubicBezTo>
                    <a:pt x="191" y="348"/>
                    <a:pt x="189" y="347"/>
                    <a:pt x="187" y="347"/>
                  </a:cubicBezTo>
                  <a:cubicBezTo>
                    <a:pt x="189" y="348"/>
                    <a:pt x="185" y="348"/>
                    <a:pt x="188" y="348"/>
                  </a:cubicBezTo>
                  <a:cubicBezTo>
                    <a:pt x="189" y="348"/>
                    <a:pt x="190" y="348"/>
                    <a:pt x="191" y="348"/>
                  </a:cubicBezTo>
                  <a:cubicBezTo>
                    <a:pt x="191" y="349"/>
                    <a:pt x="190" y="348"/>
                    <a:pt x="189" y="348"/>
                  </a:cubicBezTo>
                  <a:cubicBezTo>
                    <a:pt x="189" y="349"/>
                    <a:pt x="191" y="349"/>
                    <a:pt x="192" y="349"/>
                  </a:cubicBezTo>
                  <a:cubicBezTo>
                    <a:pt x="191" y="349"/>
                    <a:pt x="194" y="349"/>
                    <a:pt x="192" y="350"/>
                  </a:cubicBezTo>
                  <a:cubicBezTo>
                    <a:pt x="191" y="350"/>
                    <a:pt x="191" y="349"/>
                    <a:pt x="190" y="349"/>
                  </a:cubicBezTo>
                  <a:cubicBezTo>
                    <a:pt x="190" y="350"/>
                    <a:pt x="194" y="350"/>
                    <a:pt x="195" y="350"/>
                  </a:cubicBezTo>
                  <a:cubicBezTo>
                    <a:pt x="196" y="350"/>
                    <a:pt x="199" y="351"/>
                    <a:pt x="200" y="351"/>
                  </a:cubicBezTo>
                  <a:cubicBezTo>
                    <a:pt x="199" y="352"/>
                    <a:pt x="199" y="351"/>
                    <a:pt x="197" y="351"/>
                  </a:cubicBezTo>
                  <a:cubicBezTo>
                    <a:pt x="197" y="351"/>
                    <a:pt x="197" y="351"/>
                    <a:pt x="197" y="351"/>
                  </a:cubicBezTo>
                  <a:cubicBezTo>
                    <a:pt x="194" y="351"/>
                    <a:pt x="192" y="350"/>
                    <a:pt x="190" y="350"/>
                  </a:cubicBezTo>
                  <a:cubicBezTo>
                    <a:pt x="191" y="350"/>
                    <a:pt x="191" y="350"/>
                    <a:pt x="191" y="350"/>
                  </a:cubicBezTo>
                  <a:cubicBezTo>
                    <a:pt x="188" y="350"/>
                    <a:pt x="188" y="350"/>
                    <a:pt x="188" y="350"/>
                  </a:cubicBezTo>
                  <a:cubicBezTo>
                    <a:pt x="190" y="350"/>
                    <a:pt x="188" y="351"/>
                    <a:pt x="189" y="351"/>
                  </a:cubicBezTo>
                  <a:cubicBezTo>
                    <a:pt x="190" y="351"/>
                    <a:pt x="188" y="351"/>
                    <a:pt x="189" y="351"/>
                  </a:cubicBezTo>
                  <a:cubicBezTo>
                    <a:pt x="190" y="351"/>
                    <a:pt x="193" y="351"/>
                    <a:pt x="192" y="352"/>
                  </a:cubicBezTo>
                  <a:cubicBezTo>
                    <a:pt x="188" y="351"/>
                    <a:pt x="188" y="351"/>
                    <a:pt x="188" y="351"/>
                  </a:cubicBezTo>
                  <a:cubicBezTo>
                    <a:pt x="188" y="352"/>
                    <a:pt x="190" y="352"/>
                    <a:pt x="189" y="352"/>
                  </a:cubicBezTo>
                  <a:cubicBezTo>
                    <a:pt x="188" y="352"/>
                    <a:pt x="188" y="352"/>
                    <a:pt x="188" y="352"/>
                  </a:cubicBezTo>
                  <a:cubicBezTo>
                    <a:pt x="188" y="353"/>
                    <a:pt x="188" y="354"/>
                    <a:pt x="192" y="356"/>
                  </a:cubicBezTo>
                  <a:cubicBezTo>
                    <a:pt x="190" y="356"/>
                    <a:pt x="190" y="356"/>
                    <a:pt x="189" y="357"/>
                  </a:cubicBezTo>
                  <a:cubicBezTo>
                    <a:pt x="189" y="357"/>
                    <a:pt x="191" y="357"/>
                    <a:pt x="191" y="357"/>
                  </a:cubicBezTo>
                  <a:cubicBezTo>
                    <a:pt x="189" y="357"/>
                    <a:pt x="189" y="357"/>
                    <a:pt x="189" y="357"/>
                  </a:cubicBezTo>
                  <a:cubicBezTo>
                    <a:pt x="188" y="357"/>
                    <a:pt x="189" y="358"/>
                    <a:pt x="191" y="359"/>
                  </a:cubicBezTo>
                  <a:cubicBezTo>
                    <a:pt x="189" y="358"/>
                    <a:pt x="189" y="358"/>
                    <a:pt x="189" y="358"/>
                  </a:cubicBezTo>
                  <a:cubicBezTo>
                    <a:pt x="188" y="359"/>
                    <a:pt x="190" y="359"/>
                    <a:pt x="191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91" y="359"/>
                    <a:pt x="191" y="359"/>
                    <a:pt x="191" y="359"/>
                  </a:cubicBezTo>
                  <a:cubicBezTo>
                    <a:pt x="191" y="360"/>
                    <a:pt x="191" y="360"/>
                    <a:pt x="189" y="360"/>
                  </a:cubicBezTo>
                  <a:cubicBezTo>
                    <a:pt x="190" y="360"/>
                    <a:pt x="190" y="360"/>
                    <a:pt x="190" y="360"/>
                  </a:cubicBezTo>
                  <a:cubicBezTo>
                    <a:pt x="189" y="360"/>
                    <a:pt x="189" y="361"/>
                    <a:pt x="189" y="362"/>
                  </a:cubicBezTo>
                  <a:cubicBezTo>
                    <a:pt x="190" y="362"/>
                    <a:pt x="191" y="362"/>
                    <a:pt x="192" y="362"/>
                  </a:cubicBezTo>
                  <a:cubicBezTo>
                    <a:pt x="194" y="362"/>
                    <a:pt x="192" y="362"/>
                    <a:pt x="193" y="362"/>
                  </a:cubicBezTo>
                  <a:cubicBezTo>
                    <a:pt x="191" y="362"/>
                    <a:pt x="191" y="362"/>
                    <a:pt x="191" y="362"/>
                  </a:cubicBezTo>
                  <a:cubicBezTo>
                    <a:pt x="187" y="362"/>
                    <a:pt x="190" y="364"/>
                    <a:pt x="189" y="365"/>
                  </a:cubicBezTo>
                  <a:cubicBezTo>
                    <a:pt x="190" y="365"/>
                    <a:pt x="190" y="365"/>
                    <a:pt x="190" y="365"/>
                  </a:cubicBezTo>
                  <a:cubicBezTo>
                    <a:pt x="188" y="365"/>
                    <a:pt x="190" y="366"/>
                    <a:pt x="189" y="367"/>
                  </a:cubicBezTo>
                  <a:cubicBezTo>
                    <a:pt x="190" y="367"/>
                    <a:pt x="193" y="367"/>
                    <a:pt x="193" y="368"/>
                  </a:cubicBezTo>
                  <a:cubicBezTo>
                    <a:pt x="195" y="368"/>
                    <a:pt x="190" y="368"/>
                    <a:pt x="189" y="368"/>
                  </a:cubicBezTo>
                  <a:cubicBezTo>
                    <a:pt x="190" y="368"/>
                    <a:pt x="190" y="368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1" y="369"/>
                    <a:pt x="191" y="369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0" y="370"/>
                    <a:pt x="189" y="370"/>
                    <a:pt x="189" y="370"/>
                  </a:cubicBezTo>
                  <a:cubicBezTo>
                    <a:pt x="191" y="370"/>
                    <a:pt x="190" y="371"/>
                    <a:pt x="191" y="371"/>
                  </a:cubicBezTo>
                  <a:cubicBezTo>
                    <a:pt x="190" y="371"/>
                    <a:pt x="190" y="371"/>
                    <a:pt x="190" y="371"/>
                  </a:cubicBezTo>
                  <a:cubicBezTo>
                    <a:pt x="192" y="371"/>
                    <a:pt x="192" y="371"/>
                    <a:pt x="192" y="371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89" y="371"/>
                    <a:pt x="189" y="371"/>
                    <a:pt x="189" y="371"/>
                  </a:cubicBezTo>
                  <a:cubicBezTo>
                    <a:pt x="188" y="371"/>
                    <a:pt x="191" y="371"/>
                    <a:pt x="192" y="372"/>
                  </a:cubicBezTo>
                  <a:cubicBezTo>
                    <a:pt x="193" y="372"/>
                    <a:pt x="191" y="372"/>
                    <a:pt x="191" y="372"/>
                  </a:cubicBezTo>
                  <a:cubicBezTo>
                    <a:pt x="190" y="372"/>
                    <a:pt x="191" y="372"/>
                    <a:pt x="191" y="372"/>
                  </a:cubicBezTo>
                  <a:cubicBezTo>
                    <a:pt x="189" y="371"/>
                    <a:pt x="190" y="372"/>
                    <a:pt x="189" y="372"/>
                  </a:cubicBezTo>
                  <a:cubicBezTo>
                    <a:pt x="189" y="372"/>
                    <a:pt x="191" y="372"/>
                    <a:pt x="191" y="372"/>
                  </a:cubicBezTo>
                  <a:cubicBezTo>
                    <a:pt x="190" y="373"/>
                    <a:pt x="191" y="373"/>
                    <a:pt x="189" y="373"/>
                  </a:cubicBezTo>
                  <a:cubicBezTo>
                    <a:pt x="190" y="373"/>
                    <a:pt x="190" y="373"/>
                    <a:pt x="191" y="374"/>
                  </a:cubicBezTo>
                  <a:cubicBezTo>
                    <a:pt x="191" y="373"/>
                    <a:pt x="191" y="373"/>
                    <a:pt x="193" y="373"/>
                  </a:cubicBezTo>
                  <a:cubicBezTo>
                    <a:pt x="193" y="373"/>
                    <a:pt x="193" y="374"/>
                    <a:pt x="192" y="374"/>
                  </a:cubicBezTo>
                  <a:cubicBezTo>
                    <a:pt x="192" y="374"/>
                    <a:pt x="192" y="374"/>
                    <a:pt x="192" y="374"/>
                  </a:cubicBezTo>
                  <a:cubicBezTo>
                    <a:pt x="192" y="374"/>
                    <a:pt x="192" y="374"/>
                    <a:pt x="193" y="374"/>
                  </a:cubicBezTo>
                  <a:cubicBezTo>
                    <a:pt x="191" y="374"/>
                    <a:pt x="191" y="374"/>
                    <a:pt x="191" y="374"/>
                  </a:cubicBezTo>
                  <a:cubicBezTo>
                    <a:pt x="193" y="374"/>
                    <a:pt x="192" y="375"/>
                    <a:pt x="193" y="375"/>
                  </a:cubicBezTo>
                  <a:cubicBezTo>
                    <a:pt x="191" y="375"/>
                    <a:pt x="189" y="375"/>
                    <a:pt x="189" y="375"/>
                  </a:cubicBezTo>
                  <a:cubicBezTo>
                    <a:pt x="190" y="376"/>
                    <a:pt x="190" y="376"/>
                    <a:pt x="190" y="376"/>
                  </a:cubicBezTo>
                  <a:cubicBezTo>
                    <a:pt x="191" y="376"/>
                    <a:pt x="190" y="376"/>
                    <a:pt x="189" y="376"/>
                  </a:cubicBezTo>
                  <a:cubicBezTo>
                    <a:pt x="188" y="376"/>
                    <a:pt x="194" y="377"/>
                    <a:pt x="192" y="377"/>
                  </a:cubicBezTo>
                  <a:cubicBezTo>
                    <a:pt x="190" y="377"/>
                    <a:pt x="190" y="377"/>
                    <a:pt x="189" y="377"/>
                  </a:cubicBezTo>
                  <a:cubicBezTo>
                    <a:pt x="190" y="378"/>
                    <a:pt x="191" y="378"/>
                    <a:pt x="191" y="378"/>
                  </a:cubicBezTo>
                  <a:cubicBezTo>
                    <a:pt x="192" y="378"/>
                    <a:pt x="189" y="377"/>
                    <a:pt x="191" y="377"/>
                  </a:cubicBezTo>
                  <a:cubicBezTo>
                    <a:pt x="192" y="377"/>
                    <a:pt x="191" y="378"/>
                    <a:pt x="192" y="378"/>
                  </a:cubicBezTo>
                  <a:cubicBezTo>
                    <a:pt x="187" y="378"/>
                    <a:pt x="191" y="380"/>
                    <a:pt x="188" y="380"/>
                  </a:cubicBezTo>
                  <a:cubicBezTo>
                    <a:pt x="191" y="380"/>
                    <a:pt x="189" y="381"/>
                    <a:pt x="190" y="381"/>
                  </a:cubicBezTo>
                  <a:cubicBezTo>
                    <a:pt x="187" y="381"/>
                    <a:pt x="190" y="382"/>
                    <a:pt x="189" y="382"/>
                  </a:cubicBezTo>
                  <a:cubicBezTo>
                    <a:pt x="191" y="382"/>
                    <a:pt x="191" y="382"/>
                    <a:pt x="191" y="382"/>
                  </a:cubicBezTo>
                  <a:cubicBezTo>
                    <a:pt x="190" y="382"/>
                    <a:pt x="195" y="383"/>
                    <a:pt x="192" y="383"/>
                  </a:cubicBezTo>
                  <a:cubicBezTo>
                    <a:pt x="191" y="383"/>
                    <a:pt x="190" y="383"/>
                    <a:pt x="190" y="383"/>
                  </a:cubicBezTo>
                  <a:cubicBezTo>
                    <a:pt x="187" y="383"/>
                    <a:pt x="192" y="384"/>
                    <a:pt x="189" y="384"/>
                  </a:cubicBezTo>
                  <a:cubicBezTo>
                    <a:pt x="190" y="384"/>
                    <a:pt x="192" y="384"/>
                    <a:pt x="193" y="385"/>
                  </a:cubicBezTo>
                  <a:cubicBezTo>
                    <a:pt x="192" y="385"/>
                    <a:pt x="190" y="385"/>
                    <a:pt x="190" y="385"/>
                  </a:cubicBezTo>
                  <a:cubicBezTo>
                    <a:pt x="190" y="386"/>
                    <a:pt x="191" y="386"/>
                    <a:pt x="190" y="386"/>
                  </a:cubicBezTo>
                  <a:cubicBezTo>
                    <a:pt x="189" y="386"/>
                    <a:pt x="189" y="386"/>
                    <a:pt x="189" y="386"/>
                  </a:cubicBezTo>
                  <a:cubicBezTo>
                    <a:pt x="188" y="386"/>
                    <a:pt x="189" y="386"/>
                    <a:pt x="190" y="387"/>
                  </a:cubicBezTo>
                  <a:cubicBezTo>
                    <a:pt x="188" y="387"/>
                    <a:pt x="189" y="388"/>
                    <a:pt x="188" y="388"/>
                  </a:cubicBezTo>
                  <a:cubicBezTo>
                    <a:pt x="191" y="389"/>
                    <a:pt x="187" y="389"/>
                    <a:pt x="190" y="389"/>
                  </a:cubicBezTo>
                  <a:cubicBezTo>
                    <a:pt x="189" y="389"/>
                    <a:pt x="189" y="389"/>
                    <a:pt x="189" y="389"/>
                  </a:cubicBezTo>
                  <a:cubicBezTo>
                    <a:pt x="190" y="389"/>
                    <a:pt x="192" y="390"/>
                    <a:pt x="192" y="390"/>
                  </a:cubicBezTo>
                  <a:cubicBezTo>
                    <a:pt x="190" y="390"/>
                    <a:pt x="190" y="390"/>
                    <a:pt x="190" y="390"/>
                  </a:cubicBezTo>
                  <a:cubicBezTo>
                    <a:pt x="188" y="390"/>
                    <a:pt x="190" y="390"/>
                    <a:pt x="189" y="391"/>
                  </a:cubicBezTo>
                  <a:cubicBezTo>
                    <a:pt x="190" y="390"/>
                    <a:pt x="189" y="391"/>
                    <a:pt x="190" y="391"/>
                  </a:cubicBezTo>
                  <a:cubicBezTo>
                    <a:pt x="191" y="391"/>
                    <a:pt x="191" y="391"/>
                    <a:pt x="191" y="391"/>
                  </a:cubicBezTo>
                  <a:cubicBezTo>
                    <a:pt x="192" y="392"/>
                    <a:pt x="192" y="391"/>
                    <a:pt x="192" y="392"/>
                  </a:cubicBezTo>
                  <a:cubicBezTo>
                    <a:pt x="192" y="392"/>
                    <a:pt x="190" y="392"/>
                    <a:pt x="190" y="392"/>
                  </a:cubicBezTo>
                  <a:cubicBezTo>
                    <a:pt x="189" y="392"/>
                    <a:pt x="190" y="392"/>
                    <a:pt x="190" y="393"/>
                  </a:cubicBezTo>
                  <a:cubicBezTo>
                    <a:pt x="190" y="393"/>
                    <a:pt x="190" y="392"/>
                    <a:pt x="191" y="393"/>
                  </a:cubicBezTo>
                  <a:cubicBezTo>
                    <a:pt x="191" y="393"/>
                    <a:pt x="190" y="393"/>
                    <a:pt x="190" y="393"/>
                  </a:cubicBezTo>
                  <a:cubicBezTo>
                    <a:pt x="190" y="393"/>
                    <a:pt x="191" y="393"/>
                    <a:pt x="191" y="393"/>
                  </a:cubicBezTo>
                  <a:cubicBezTo>
                    <a:pt x="191" y="393"/>
                    <a:pt x="191" y="393"/>
                    <a:pt x="191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88" y="393"/>
                    <a:pt x="188" y="393"/>
                    <a:pt x="188" y="393"/>
                  </a:cubicBezTo>
                  <a:cubicBezTo>
                    <a:pt x="188" y="394"/>
                    <a:pt x="190" y="394"/>
                    <a:pt x="191" y="394"/>
                  </a:cubicBezTo>
                  <a:cubicBezTo>
                    <a:pt x="189" y="395"/>
                    <a:pt x="191" y="396"/>
                    <a:pt x="192" y="396"/>
                  </a:cubicBezTo>
                  <a:cubicBezTo>
                    <a:pt x="192" y="396"/>
                    <a:pt x="190" y="396"/>
                    <a:pt x="191" y="396"/>
                  </a:cubicBezTo>
                  <a:cubicBezTo>
                    <a:pt x="191" y="397"/>
                    <a:pt x="193" y="397"/>
                    <a:pt x="192" y="397"/>
                  </a:cubicBezTo>
                  <a:cubicBezTo>
                    <a:pt x="192" y="397"/>
                    <a:pt x="191" y="397"/>
                    <a:pt x="191" y="398"/>
                  </a:cubicBezTo>
                  <a:cubicBezTo>
                    <a:pt x="190" y="398"/>
                    <a:pt x="192" y="397"/>
                    <a:pt x="192" y="397"/>
                  </a:cubicBezTo>
                  <a:cubicBezTo>
                    <a:pt x="190" y="398"/>
                    <a:pt x="194" y="399"/>
                    <a:pt x="192" y="400"/>
                  </a:cubicBezTo>
                  <a:cubicBezTo>
                    <a:pt x="192" y="399"/>
                    <a:pt x="191" y="399"/>
                    <a:pt x="191" y="399"/>
                  </a:cubicBezTo>
                  <a:cubicBezTo>
                    <a:pt x="191" y="400"/>
                    <a:pt x="192" y="400"/>
                    <a:pt x="194" y="401"/>
                  </a:cubicBezTo>
                  <a:cubicBezTo>
                    <a:pt x="192" y="401"/>
                    <a:pt x="192" y="401"/>
                    <a:pt x="192" y="401"/>
                  </a:cubicBezTo>
                  <a:cubicBezTo>
                    <a:pt x="192" y="401"/>
                    <a:pt x="193" y="401"/>
                    <a:pt x="194" y="401"/>
                  </a:cubicBezTo>
                  <a:cubicBezTo>
                    <a:pt x="195" y="401"/>
                    <a:pt x="196" y="401"/>
                    <a:pt x="196" y="402"/>
                  </a:cubicBezTo>
                  <a:cubicBezTo>
                    <a:pt x="196" y="402"/>
                    <a:pt x="196" y="402"/>
                    <a:pt x="196" y="402"/>
                  </a:cubicBezTo>
                  <a:cubicBezTo>
                    <a:pt x="196" y="402"/>
                    <a:pt x="197" y="402"/>
                    <a:pt x="197" y="402"/>
                  </a:cubicBezTo>
                  <a:cubicBezTo>
                    <a:pt x="196" y="403"/>
                    <a:pt x="196" y="402"/>
                    <a:pt x="195" y="402"/>
                  </a:cubicBezTo>
                  <a:cubicBezTo>
                    <a:pt x="193" y="403"/>
                    <a:pt x="194" y="404"/>
                    <a:pt x="194" y="404"/>
                  </a:cubicBezTo>
                  <a:cubicBezTo>
                    <a:pt x="195" y="404"/>
                    <a:pt x="195" y="404"/>
                    <a:pt x="195" y="404"/>
                  </a:cubicBezTo>
                  <a:cubicBezTo>
                    <a:pt x="196" y="404"/>
                    <a:pt x="194" y="404"/>
                    <a:pt x="194" y="404"/>
                  </a:cubicBezTo>
                  <a:cubicBezTo>
                    <a:pt x="199" y="405"/>
                    <a:pt x="199" y="405"/>
                    <a:pt x="199" y="405"/>
                  </a:cubicBezTo>
                  <a:cubicBezTo>
                    <a:pt x="198" y="404"/>
                    <a:pt x="197" y="405"/>
                    <a:pt x="196" y="405"/>
                  </a:cubicBezTo>
                  <a:cubicBezTo>
                    <a:pt x="196" y="405"/>
                    <a:pt x="199" y="406"/>
                    <a:pt x="201" y="406"/>
                  </a:cubicBezTo>
                  <a:cubicBezTo>
                    <a:pt x="200" y="406"/>
                    <a:pt x="201" y="406"/>
                    <a:pt x="201" y="407"/>
                  </a:cubicBezTo>
                  <a:cubicBezTo>
                    <a:pt x="200" y="407"/>
                    <a:pt x="202" y="407"/>
                    <a:pt x="200" y="407"/>
                  </a:cubicBezTo>
                  <a:cubicBezTo>
                    <a:pt x="199" y="407"/>
                    <a:pt x="199" y="407"/>
                    <a:pt x="199" y="407"/>
                  </a:cubicBezTo>
                  <a:cubicBezTo>
                    <a:pt x="199" y="407"/>
                    <a:pt x="197" y="407"/>
                    <a:pt x="196" y="407"/>
                  </a:cubicBezTo>
                  <a:cubicBezTo>
                    <a:pt x="196" y="407"/>
                    <a:pt x="196" y="408"/>
                    <a:pt x="195" y="409"/>
                  </a:cubicBezTo>
                  <a:cubicBezTo>
                    <a:pt x="198" y="408"/>
                    <a:pt x="197" y="410"/>
                    <a:pt x="199" y="409"/>
                  </a:cubicBezTo>
                  <a:cubicBezTo>
                    <a:pt x="200" y="410"/>
                    <a:pt x="197" y="410"/>
                    <a:pt x="197" y="410"/>
                  </a:cubicBezTo>
                  <a:cubicBezTo>
                    <a:pt x="198" y="411"/>
                    <a:pt x="197" y="411"/>
                    <a:pt x="197" y="412"/>
                  </a:cubicBezTo>
                  <a:cubicBezTo>
                    <a:pt x="197" y="412"/>
                    <a:pt x="197" y="412"/>
                    <a:pt x="197" y="412"/>
                  </a:cubicBezTo>
                  <a:cubicBezTo>
                    <a:pt x="198" y="412"/>
                    <a:pt x="197" y="413"/>
                    <a:pt x="199" y="413"/>
                  </a:cubicBezTo>
                  <a:cubicBezTo>
                    <a:pt x="198" y="413"/>
                    <a:pt x="198" y="413"/>
                    <a:pt x="198" y="413"/>
                  </a:cubicBezTo>
                  <a:cubicBezTo>
                    <a:pt x="197" y="414"/>
                    <a:pt x="201" y="413"/>
                    <a:pt x="200" y="414"/>
                  </a:cubicBezTo>
                  <a:cubicBezTo>
                    <a:pt x="199" y="414"/>
                    <a:pt x="199" y="414"/>
                    <a:pt x="199" y="414"/>
                  </a:cubicBezTo>
                  <a:cubicBezTo>
                    <a:pt x="200" y="414"/>
                    <a:pt x="198" y="415"/>
                    <a:pt x="200" y="415"/>
                  </a:cubicBezTo>
                  <a:cubicBezTo>
                    <a:pt x="199" y="415"/>
                    <a:pt x="199" y="415"/>
                    <a:pt x="198" y="415"/>
                  </a:cubicBezTo>
                  <a:cubicBezTo>
                    <a:pt x="199" y="415"/>
                    <a:pt x="199" y="416"/>
                    <a:pt x="200" y="416"/>
                  </a:cubicBezTo>
                  <a:cubicBezTo>
                    <a:pt x="198" y="416"/>
                    <a:pt x="198" y="416"/>
                    <a:pt x="198" y="416"/>
                  </a:cubicBezTo>
                  <a:cubicBezTo>
                    <a:pt x="197" y="417"/>
                    <a:pt x="201" y="416"/>
                    <a:pt x="200" y="417"/>
                  </a:cubicBezTo>
                  <a:cubicBezTo>
                    <a:pt x="200" y="417"/>
                    <a:pt x="199" y="417"/>
                    <a:pt x="199" y="417"/>
                  </a:cubicBezTo>
                  <a:cubicBezTo>
                    <a:pt x="200" y="417"/>
                    <a:pt x="200" y="418"/>
                    <a:pt x="200" y="418"/>
                  </a:cubicBezTo>
                  <a:cubicBezTo>
                    <a:pt x="198" y="419"/>
                    <a:pt x="198" y="419"/>
                    <a:pt x="198" y="419"/>
                  </a:cubicBezTo>
                  <a:cubicBezTo>
                    <a:pt x="198" y="421"/>
                    <a:pt x="198" y="423"/>
                    <a:pt x="201" y="425"/>
                  </a:cubicBezTo>
                  <a:cubicBezTo>
                    <a:pt x="198" y="425"/>
                    <a:pt x="199" y="424"/>
                    <a:pt x="197" y="425"/>
                  </a:cubicBezTo>
                  <a:cubicBezTo>
                    <a:pt x="200" y="425"/>
                    <a:pt x="198" y="425"/>
                    <a:pt x="199" y="426"/>
                  </a:cubicBezTo>
                  <a:cubicBezTo>
                    <a:pt x="198" y="426"/>
                    <a:pt x="198" y="426"/>
                    <a:pt x="198" y="426"/>
                  </a:cubicBezTo>
                  <a:cubicBezTo>
                    <a:pt x="199" y="426"/>
                    <a:pt x="198" y="426"/>
                    <a:pt x="198" y="426"/>
                  </a:cubicBezTo>
                  <a:cubicBezTo>
                    <a:pt x="199" y="426"/>
                    <a:pt x="199" y="426"/>
                    <a:pt x="199" y="426"/>
                  </a:cubicBezTo>
                  <a:cubicBezTo>
                    <a:pt x="199" y="426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8" y="427"/>
                    <a:pt x="197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7" y="428"/>
                    <a:pt x="197" y="428"/>
                    <a:pt x="197" y="428"/>
                  </a:cubicBezTo>
                  <a:cubicBezTo>
                    <a:pt x="200" y="428"/>
                    <a:pt x="198" y="428"/>
                    <a:pt x="198" y="428"/>
                  </a:cubicBezTo>
                  <a:cubicBezTo>
                    <a:pt x="197" y="429"/>
                    <a:pt x="194" y="427"/>
                    <a:pt x="194" y="429"/>
                  </a:cubicBezTo>
                  <a:cubicBezTo>
                    <a:pt x="194" y="429"/>
                    <a:pt x="194" y="429"/>
                    <a:pt x="194" y="429"/>
                  </a:cubicBezTo>
                  <a:cubicBezTo>
                    <a:pt x="189" y="432"/>
                    <a:pt x="183" y="435"/>
                    <a:pt x="180" y="441"/>
                  </a:cubicBezTo>
                  <a:cubicBezTo>
                    <a:pt x="180" y="442"/>
                    <a:pt x="179" y="443"/>
                    <a:pt x="178" y="444"/>
                  </a:cubicBezTo>
                  <a:cubicBezTo>
                    <a:pt x="178" y="441"/>
                    <a:pt x="178" y="437"/>
                    <a:pt x="180" y="434"/>
                  </a:cubicBezTo>
                  <a:cubicBezTo>
                    <a:pt x="179" y="431"/>
                    <a:pt x="178" y="427"/>
                    <a:pt x="179" y="425"/>
                  </a:cubicBezTo>
                  <a:cubicBezTo>
                    <a:pt x="178" y="412"/>
                    <a:pt x="182" y="402"/>
                    <a:pt x="179" y="389"/>
                  </a:cubicBezTo>
                  <a:cubicBezTo>
                    <a:pt x="179" y="390"/>
                    <a:pt x="178" y="389"/>
                    <a:pt x="177" y="389"/>
                  </a:cubicBezTo>
                  <a:cubicBezTo>
                    <a:pt x="178" y="389"/>
                    <a:pt x="178" y="389"/>
                    <a:pt x="178" y="389"/>
                  </a:cubicBezTo>
                  <a:cubicBezTo>
                    <a:pt x="176" y="388"/>
                    <a:pt x="176" y="388"/>
                    <a:pt x="176" y="388"/>
                  </a:cubicBezTo>
                  <a:cubicBezTo>
                    <a:pt x="176" y="387"/>
                    <a:pt x="178" y="387"/>
                    <a:pt x="178" y="388"/>
                  </a:cubicBezTo>
                  <a:cubicBezTo>
                    <a:pt x="178" y="383"/>
                    <a:pt x="177" y="379"/>
                    <a:pt x="178" y="374"/>
                  </a:cubicBezTo>
                  <a:cubicBezTo>
                    <a:pt x="175" y="374"/>
                    <a:pt x="177" y="371"/>
                    <a:pt x="175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5" y="368"/>
                    <a:pt x="175" y="368"/>
                    <a:pt x="177" y="365"/>
                  </a:cubicBezTo>
                  <a:cubicBezTo>
                    <a:pt x="178" y="353"/>
                    <a:pt x="176" y="340"/>
                    <a:pt x="174" y="326"/>
                  </a:cubicBezTo>
                  <a:cubicBezTo>
                    <a:pt x="170" y="313"/>
                    <a:pt x="162" y="297"/>
                    <a:pt x="148" y="288"/>
                  </a:cubicBezTo>
                  <a:cubicBezTo>
                    <a:pt x="143" y="290"/>
                    <a:pt x="142" y="286"/>
                    <a:pt x="138" y="288"/>
                  </a:cubicBezTo>
                  <a:cubicBezTo>
                    <a:pt x="138" y="287"/>
                    <a:pt x="138" y="287"/>
                    <a:pt x="138" y="287"/>
                  </a:cubicBezTo>
                  <a:cubicBezTo>
                    <a:pt x="136" y="288"/>
                    <a:pt x="136" y="286"/>
                    <a:pt x="133" y="284"/>
                  </a:cubicBezTo>
                  <a:cubicBezTo>
                    <a:pt x="133" y="285"/>
                    <a:pt x="132" y="284"/>
                    <a:pt x="132" y="286"/>
                  </a:cubicBezTo>
                  <a:cubicBezTo>
                    <a:pt x="131" y="287"/>
                    <a:pt x="131" y="282"/>
                    <a:pt x="129" y="283"/>
                  </a:cubicBezTo>
                  <a:cubicBezTo>
                    <a:pt x="129" y="282"/>
                    <a:pt x="129" y="284"/>
                    <a:pt x="129" y="283"/>
                  </a:cubicBezTo>
                  <a:cubicBezTo>
                    <a:pt x="125" y="285"/>
                    <a:pt x="129" y="282"/>
                    <a:pt x="127" y="279"/>
                  </a:cubicBezTo>
                  <a:cubicBezTo>
                    <a:pt x="120" y="278"/>
                    <a:pt x="113" y="280"/>
                    <a:pt x="107" y="278"/>
                  </a:cubicBezTo>
                  <a:cubicBezTo>
                    <a:pt x="108" y="278"/>
                    <a:pt x="108" y="280"/>
                    <a:pt x="107" y="280"/>
                  </a:cubicBezTo>
                  <a:cubicBezTo>
                    <a:pt x="107" y="276"/>
                    <a:pt x="105" y="280"/>
                    <a:pt x="104" y="279"/>
                  </a:cubicBezTo>
                  <a:cubicBezTo>
                    <a:pt x="104" y="278"/>
                    <a:pt x="105" y="278"/>
                    <a:pt x="105" y="278"/>
                  </a:cubicBezTo>
                  <a:cubicBezTo>
                    <a:pt x="103" y="276"/>
                    <a:pt x="101" y="278"/>
                    <a:pt x="98" y="277"/>
                  </a:cubicBezTo>
                  <a:cubicBezTo>
                    <a:pt x="96" y="278"/>
                    <a:pt x="94" y="275"/>
                    <a:pt x="92" y="277"/>
                  </a:cubicBezTo>
                  <a:cubicBezTo>
                    <a:pt x="93" y="275"/>
                    <a:pt x="91" y="276"/>
                    <a:pt x="91" y="275"/>
                  </a:cubicBezTo>
                  <a:cubicBezTo>
                    <a:pt x="89" y="279"/>
                    <a:pt x="88" y="273"/>
                    <a:pt x="85" y="275"/>
                  </a:cubicBezTo>
                  <a:cubicBezTo>
                    <a:pt x="86" y="275"/>
                    <a:pt x="86" y="275"/>
                    <a:pt x="86" y="275"/>
                  </a:cubicBezTo>
                  <a:cubicBezTo>
                    <a:pt x="80" y="274"/>
                    <a:pt x="77" y="272"/>
                    <a:pt x="72" y="271"/>
                  </a:cubicBezTo>
                  <a:cubicBezTo>
                    <a:pt x="69" y="270"/>
                    <a:pt x="69" y="264"/>
                    <a:pt x="66" y="264"/>
                  </a:cubicBezTo>
                  <a:cubicBezTo>
                    <a:pt x="65" y="265"/>
                    <a:pt x="65" y="265"/>
                    <a:pt x="64" y="265"/>
                  </a:cubicBezTo>
                  <a:cubicBezTo>
                    <a:pt x="64" y="264"/>
                    <a:pt x="65" y="264"/>
                    <a:pt x="65" y="264"/>
                  </a:cubicBezTo>
                  <a:cubicBezTo>
                    <a:pt x="63" y="263"/>
                    <a:pt x="63" y="260"/>
                    <a:pt x="62" y="259"/>
                  </a:cubicBezTo>
                  <a:cubicBezTo>
                    <a:pt x="62" y="259"/>
                    <a:pt x="61" y="258"/>
                    <a:pt x="60" y="259"/>
                  </a:cubicBezTo>
                  <a:cubicBezTo>
                    <a:pt x="61" y="256"/>
                    <a:pt x="56" y="255"/>
                    <a:pt x="57" y="252"/>
                  </a:cubicBezTo>
                  <a:cubicBezTo>
                    <a:pt x="54" y="254"/>
                    <a:pt x="54" y="252"/>
                    <a:pt x="53" y="251"/>
                  </a:cubicBezTo>
                  <a:cubicBezTo>
                    <a:pt x="53" y="251"/>
                    <a:pt x="54" y="250"/>
                    <a:pt x="54" y="250"/>
                  </a:cubicBezTo>
                  <a:cubicBezTo>
                    <a:pt x="53" y="249"/>
                    <a:pt x="53" y="248"/>
                    <a:pt x="53" y="245"/>
                  </a:cubicBezTo>
                  <a:cubicBezTo>
                    <a:pt x="52" y="245"/>
                    <a:pt x="50" y="245"/>
                    <a:pt x="50" y="244"/>
                  </a:cubicBezTo>
                  <a:cubicBezTo>
                    <a:pt x="52" y="242"/>
                    <a:pt x="50" y="241"/>
                    <a:pt x="50" y="240"/>
                  </a:cubicBezTo>
                  <a:cubicBezTo>
                    <a:pt x="48" y="241"/>
                    <a:pt x="46" y="240"/>
                    <a:pt x="47" y="239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46" y="235"/>
                    <a:pt x="48" y="230"/>
                    <a:pt x="44" y="225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2" y="219"/>
                    <a:pt x="42" y="213"/>
                    <a:pt x="37" y="209"/>
                  </a:cubicBezTo>
                  <a:cubicBezTo>
                    <a:pt x="37" y="208"/>
                    <a:pt x="37" y="207"/>
                    <a:pt x="36" y="205"/>
                  </a:cubicBezTo>
                  <a:cubicBezTo>
                    <a:pt x="37" y="205"/>
                    <a:pt x="39" y="204"/>
                    <a:pt x="40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41" y="201"/>
                    <a:pt x="44" y="197"/>
                    <a:pt x="48" y="196"/>
                  </a:cubicBezTo>
                  <a:cubicBezTo>
                    <a:pt x="47" y="198"/>
                    <a:pt x="49" y="198"/>
                    <a:pt x="49" y="199"/>
                  </a:cubicBezTo>
                  <a:cubicBezTo>
                    <a:pt x="50" y="198"/>
                    <a:pt x="50" y="196"/>
                    <a:pt x="52" y="196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2" y="197"/>
                    <a:pt x="56" y="193"/>
                    <a:pt x="59" y="190"/>
                  </a:cubicBezTo>
                  <a:cubicBezTo>
                    <a:pt x="59" y="197"/>
                    <a:pt x="61" y="192"/>
                    <a:pt x="62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2"/>
                    <a:pt x="61" y="203"/>
                    <a:pt x="62" y="206"/>
                  </a:cubicBezTo>
                  <a:cubicBezTo>
                    <a:pt x="64" y="206"/>
                    <a:pt x="65" y="204"/>
                    <a:pt x="64" y="199"/>
                  </a:cubicBezTo>
                  <a:cubicBezTo>
                    <a:pt x="68" y="202"/>
                    <a:pt x="65" y="203"/>
                    <a:pt x="68" y="212"/>
                  </a:cubicBezTo>
                  <a:cubicBezTo>
                    <a:pt x="71" y="214"/>
                    <a:pt x="66" y="208"/>
                    <a:pt x="69" y="207"/>
                  </a:cubicBezTo>
                  <a:cubicBezTo>
                    <a:pt x="70" y="206"/>
                    <a:pt x="71" y="211"/>
                    <a:pt x="75" y="215"/>
                  </a:cubicBezTo>
                  <a:cubicBezTo>
                    <a:pt x="82" y="221"/>
                    <a:pt x="78" y="220"/>
                    <a:pt x="81" y="223"/>
                  </a:cubicBezTo>
                  <a:cubicBezTo>
                    <a:pt x="79" y="223"/>
                    <a:pt x="71" y="217"/>
                    <a:pt x="73" y="217"/>
                  </a:cubicBezTo>
                  <a:cubicBezTo>
                    <a:pt x="65" y="209"/>
                    <a:pt x="73" y="224"/>
                    <a:pt x="68" y="218"/>
                  </a:cubicBezTo>
                  <a:cubicBezTo>
                    <a:pt x="75" y="226"/>
                    <a:pt x="76" y="226"/>
                    <a:pt x="82" y="226"/>
                  </a:cubicBezTo>
                  <a:cubicBezTo>
                    <a:pt x="79" y="225"/>
                    <a:pt x="85" y="224"/>
                    <a:pt x="82" y="223"/>
                  </a:cubicBezTo>
                  <a:cubicBezTo>
                    <a:pt x="98" y="219"/>
                    <a:pt x="96" y="225"/>
                    <a:pt x="106" y="216"/>
                  </a:cubicBezTo>
                  <a:cubicBezTo>
                    <a:pt x="103" y="216"/>
                    <a:pt x="111" y="202"/>
                    <a:pt x="104" y="206"/>
                  </a:cubicBezTo>
                  <a:cubicBezTo>
                    <a:pt x="104" y="204"/>
                    <a:pt x="105" y="201"/>
                    <a:pt x="107" y="200"/>
                  </a:cubicBezTo>
                  <a:cubicBezTo>
                    <a:pt x="107" y="203"/>
                    <a:pt x="110" y="197"/>
                    <a:pt x="110" y="201"/>
                  </a:cubicBezTo>
                  <a:cubicBezTo>
                    <a:pt x="111" y="198"/>
                    <a:pt x="111" y="198"/>
                    <a:pt x="111" y="198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14" y="201"/>
                    <a:pt x="118" y="196"/>
                    <a:pt x="120" y="194"/>
                  </a:cubicBezTo>
                  <a:cubicBezTo>
                    <a:pt x="121" y="189"/>
                    <a:pt x="117" y="195"/>
                    <a:pt x="119" y="190"/>
                  </a:cubicBezTo>
                  <a:cubicBezTo>
                    <a:pt x="119" y="192"/>
                    <a:pt x="121" y="189"/>
                    <a:pt x="122" y="186"/>
                  </a:cubicBezTo>
                  <a:cubicBezTo>
                    <a:pt x="120" y="191"/>
                    <a:pt x="119" y="186"/>
                    <a:pt x="120" y="182"/>
                  </a:cubicBezTo>
                  <a:cubicBezTo>
                    <a:pt x="120" y="181"/>
                    <a:pt x="121" y="180"/>
                    <a:pt x="121" y="179"/>
                  </a:cubicBezTo>
                  <a:cubicBezTo>
                    <a:pt x="122" y="180"/>
                    <a:pt x="122" y="180"/>
                    <a:pt x="122" y="181"/>
                  </a:cubicBezTo>
                  <a:cubicBezTo>
                    <a:pt x="122" y="182"/>
                    <a:pt x="122" y="182"/>
                    <a:pt x="122" y="183"/>
                  </a:cubicBezTo>
                  <a:cubicBezTo>
                    <a:pt x="123" y="183"/>
                    <a:pt x="123" y="183"/>
                    <a:pt x="123" y="183"/>
                  </a:cubicBezTo>
                  <a:cubicBezTo>
                    <a:pt x="123" y="183"/>
                    <a:pt x="122" y="183"/>
                    <a:pt x="122" y="183"/>
                  </a:cubicBezTo>
                  <a:cubicBezTo>
                    <a:pt x="122" y="188"/>
                    <a:pt x="125" y="188"/>
                    <a:pt x="126" y="189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27" y="193"/>
                    <a:pt x="127" y="193"/>
                    <a:pt x="127" y="193"/>
                  </a:cubicBezTo>
                  <a:cubicBezTo>
                    <a:pt x="130" y="197"/>
                    <a:pt x="134" y="202"/>
                    <a:pt x="132" y="203"/>
                  </a:cubicBezTo>
                  <a:cubicBezTo>
                    <a:pt x="134" y="205"/>
                    <a:pt x="136" y="206"/>
                    <a:pt x="135" y="203"/>
                  </a:cubicBezTo>
                  <a:cubicBezTo>
                    <a:pt x="136" y="205"/>
                    <a:pt x="140" y="212"/>
                    <a:pt x="151" y="211"/>
                  </a:cubicBezTo>
                  <a:cubicBezTo>
                    <a:pt x="161" y="208"/>
                    <a:pt x="165" y="201"/>
                    <a:pt x="167" y="197"/>
                  </a:cubicBezTo>
                  <a:cubicBezTo>
                    <a:pt x="164" y="201"/>
                    <a:pt x="163" y="200"/>
                    <a:pt x="162" y="200"/>
                  </a:cubicBezTo>
                  <a:cubicBezTo>
                    <a:pt x="161" y="197"/>
                    <a:pt x="164" y="198"/>
                    <a:pt x="164" y="194"/>
                  </a:cubicBezTo>
                  <a:cubicBezTo>
                    <a:pt x="165" y="195"/>
                    <a:pt x="167" y="192"/>
                    <a:pt x="166" y="196"/>
                  </a:cubicBezTo>
                  <a:cubicBezTo>
                    <a:pt x="170" y="191"/>
                    <a:pt x="171" y="185"/>
                    <a:pt x="173" y="179"/>
                  </a:cubicBezTo>
                  <a:cubicBezTo>
                    <a:pt x="173" y="180"/>
                    <a:pt x="173" y="180"/>
                    <a:pt x="174" y="181"/>
                  </a:cubicBezTo>
                  <a:cubicBezTo>
                    <a:pt x="174" y="181"/>
                    <a:pt x="174" y="181"/>
                    <a:pt x="174" y="182"/>
                  </a:cubicBezTo>
                  <a:cubicBezTo>
                    <a:pt x="174" y="182"/>
                    <a:pt x="174" y="182"/>
                    <a:pt x="174" y="183"/>
                  </a:cubicBezTo>
                  <a:cubicBezTo>
                    <a:pt x="175" y="184"/>
                    <a:pt x="175" y="185"/>
                    <a:pt x="176" y="186"/>
                  </a:cubicBezTo>
                  <a:cubicBezTo>
                    <a:pt x="175" y="185"/>
                    <a:pt x="175" y="185"/>
                    <a:pt x="175" y="184"/>
                  </a:cubicBezTo>
                  <a:cubicBezTo>
                    <a:pt x="175" y="185"/>
                    <a:pt x="175" y="186"/>
                    <a:pt x="176" y="187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7" y="189"/>
                    <a:pt x="177" y="190"/>
                    <a:pt x="178" y="191"/>
                  </a:cubicBezTo>
                  <a:cubicBezTo>
                    <a:pt x="176" y="191"/>
                    <a:pt x="176" y="191"/>
                    <a:pt x="176" y="191"/>
                  </a:cubicBezTo>
                  <a:cubicBezTo>
                    <a:pt x="176" y="194"/>
                    <a:pt x="188" y="201"/>
                    <a:pt x="189" y="198"/>
                  </a:cubicBezTo>
                  <a:cubicBezTo>
                    <a:pt x="205" y="196"/>
                    <a:pt x="210" y="186"/>
                    <a:pt x="213" y="179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7"/>
                    <a:pt x="214" y="177"/>
                  </a:cubicBezTo>
                  <a:cubicBezTo>
                    <a:pt x="214" y="177"/>
                    <a:pt x="215" y="177"/>
                    <a:pt x="215" y="177"/>
                  </a:cubicBezTo>
                  <a:cubicBezTo>
                    <a:pt x="219" y="183"/>
                    <a:pt x="215" y="181"/>
                    <a:pt x="216" y="184"/>
                  </a:cubicBezTo>
                  <a:cubicBezTo>
                    <a:pt x="224" y="191"/>
                    <a:pt x="234" y="187"/>
                    <a:pt x="239" y="182"/>
                  </a:cubicBezTo>
                  <a:cubicBezTo>
                    <a:pt x="239" y="182"/>
                    <a:pt x="240" y="183"/>
                    <a:pt x="239" y="183"/>
                  </a:cubicBezTo>
                  <a:cubicBezTo>
                    <a:pt x="244" y="179"/>
                    <a:pt x="250" y="173"/>
                    <a:pt x="253" y="167"/>
                  </a:cubicBezTo>
                  <a:cubicBezTo>
                    <a:pt x="255" y="173"/>
                    <a:pt x="258" y="178"/>
                    <a:pt x="262" y="183"/>
                  </a:cubicBezTo>
                  <a:cubicBezTo>
                    <a:pt x="272" y="194"/>
                    <a:pt x="282" y="179"/>
                    <a:pt x="282" y="172"/>
                  </a:cubicBezTo>
                  <a:cubicBezTo>
                    <a:pt x="282" y="171"/>
                    <a:pt x="283" y="172"/>
                    <a:pt x="283" y="173"/>
                  </a:cubicBezTo>
                  <a:cubicBezTo>
                    <a:pt x="283" y="162"/>
                    <a:pt x="288" y="150"/>
                    <a:pt x="283" y="141"/>
                  </a:cubicBezTo>
                  <a:cubicBezTo>
                    <a:pt x="281" y="138"/>
                    <a:pt x="281" y="138"/>
                    <a:pt x="281" y="138"/>
                  </a:cubicBezTo>
                  <a:cubicBezTo>
                    <a:pt x="282" y="136"/>
                    <a:pt x="283" y="136"/>
                    <a:pt x="284" y="134"/>
                  </a:cubicBezTo>
                  <a:cubicBezTo>
                    <a:pt x="283" y="132"/>
                    <a:pt x="283" y="124"/>
                    <a:pt x="282" y="122"/>
                  </a:cubicBezTo>
                  <a:cubicBezTo>
                    <a:pt x="283" y="121"/>
                    <a:pt x="283" y="123"/>
                    <a:pt x="283" y="123"/>
                  </a:cubicBezTo>
                  <a:cubicBezTo>
                    <a:pt x="284" y="122"/>
                    <a:pt x="284" y="121"/>
                    <a:pt x="284" y="120"/>
                  </a:cubicBezTo>
                  <a:cubicBezTo>
                    <a:pt x="285" y="120"/>
                    <a:pt x="286" y="120"/>
                    <a:pt x="287" y="120"/>
                  </a:cubicBezTo>
                  <a:cubicBezTo>
                    <a:pt x="293" y="141"/>
                    <a:pt x="294" y="171"/>
                    <a:pt x="312" y="180"/>
                  </a:cubicBezTo>
                  <a:cubicBezTo>
                    <a:pt x="316" y="182"/>
                    <a:pt x="313" y="183"/>
                    <a:pt x="315" y="184"/>
                  </a:cubicBezTo>
                  <a:cubicBezTo>
                    <a:pt x="325" y="187"/>
                    <a:pt x="336" y="188"/>
                    <a:pt x="347" y="188"/>
                  </a:cubicBezTo>
                  <a:cubicBezTo>
                    <a:pt x="346" y="189"/>
                    <a:pt x="345" y="190"/>
                    <a:pt x="344" y="191"/>
                  </a:cubicBezTo>
                  <a:cubicBezTo>
                    <a:pt x="346" y="193"/>
                    <a:pt x="342" y="195"/>
                    <a:pt x="343" y="196"/>
                  </a:cubicBezTo>
                  <a:cubicBezTo>
                    <a:pt x="343" y="196"/>
                    <a:pt x="343" y="196"/>
                    <a:pt x="343" y="195"/>
                  </a:cubicBezTo>
                  <a:cubicBezTo>
                    <a:pt x="340" y="201"/>
                    <a:pt x="343" y="196"/>
                    <a:pt x="338" y="200"/>
                  </a:cubicBezTo>
                  <a:cubicBezTo>
                    <a:pt x="327" y="213"/>
                    <a:pt x="329" y="230"/>
                    <a:pt x="329" y="240"/>
                  </a:cubicBezTo>
                  <a:cubicBezTo>
                    <a:pt x="330" y="251"/>
                    <a:pt x="331" y="257"/>
                    <a:pt x="326" y="263"/>
                  </a:cubicBezTo>
                  <a:cubicBezTo>
                    <a:pt x="327" y="267"/>
                    <a:pt x="324" y="267"/>
                    <a:pt x="325" y="270"/>
                  </a:cubicBezTo>
                  <a:cubicBezTo>
                    <a:pt x="324" y="269"/>
                    <a:pt x="324" y="269"/>
                    <a:pt x="324" y="269"/>
                  </a:cubicBezTo>
                  <a:cubicBezTo>
                    <a:pt x="324" y="271"/>
                    <a:pt x="323" y="270"/>
                    <a:pt x="321" y="270"/>
                  </a:cubicBezTo>
                  <a:cubicBezTo>
                    <a:pt x="321" y="271"/>
                    <a:pt x="320" y="271"/>
                    <a:pt x="321" y="272"/>
                  </a:cubicBezTo>
                  <a:cubicBezTo>
                    <a:pt x="322" y="274"/>
                    <a:pt x="319" y="270"/>
                    <a:pt x="318" y="271"/>
                  </a:cubicBezTo>
                  <a:cubicBezTo>
                    <a:pt x="318" y="271"/>
                    <a:pt x="319" y="272"/>
                    <a:pt x="318" y="272"/>
                  </a:cubicBezTo>
                  <a:cubicBezTo>
                    <a:pt x="317" y="275"/>
                    <a:pt x="318" y="271"/>
                    <a:pt x="315" y="270"/>
                  </a:cubicBezTo>
                  <a:cubicBezTo>
                    <a:pt x="311" y="273"/>
                    <a:pt x="306" y="276"/>
                    <a:pt x="302" y="277"/>
                  </a:cubicBezTo>
                  <a:cubicBezTo>
                    <a:pt x="302" y="277"/>
                    <a:pt x="303" y="278"/>
                    <a:pt x="302" y="278"/>
                  </a:cubicBezTo>
                  <a:cubicBezTo>
                    <a:pt x="301" y="275"/>
                    <a:pt x="301" y="280"/>
                    <a:pt x="299" y="279"/>
                  </a:cubicBezTo>
                  <a:cubicBezTo>
                    <a:pt x="300" y="277"/>
                    <a:pt x="300" y="277"/>
                    <a:pt x="300" y="277"/>
                  </a:cubicBezTo>
                  <a:cubicBezTo>
                    <a:pt x="297" y="277"/>
                    <a:pt x="296" y="279"/>
                    <a:pt x="293" y="279"/>
                  </a:cubicBezTo>
                  <a:cubicBezTo>
                    <a:pt x="292" y="280"/>
                    <a:pt x="288" y="279"/>
                    <a:pt x="287" y="281"/>
                  </a:cubicBezTo>
                  <a:cubicBezTo>
                    <a:pt x="287" y="280"/>
                    <a:pt x="286" y="280"/>
                    <a:pt x="285" y="280"/>
                  </a:cubicBezTo>
                  <a:cubicBezTo>
                    <a:pt x="285" y="284"/>
                    <a:pt x="281" y="280"/>
                    <a:pt x="280" y="284"/>
                  </a:cubicBezTo>
                  <a:cubicBezTo>
                    <a:pt x="280" y="283"/>
                    <a:pt x="280" y="283"/>
                    <a:pt x="280" y="283"/>
                  </a:cubicBezTo>
                  <a:cubicBezTo>
                    <a:pt x="274" y="287"/>
                    <a:pt x="267" y="290"/>
                    <a:pt x="263" y="297"/>
                  </a:cubicBezTo>
                  <a:cubicBezTo>
                    <a:pt x="260" y="300"/>
                    <a:pt x="256" y="300"/>
                    <a:pt x="254" y="305"/>
                  </a:cubicBezTo>
                  <a:cubicBezTo>
                    <a:pt x="254" y="306"/>
                    <a:pt x="255" y="306"/>
                    <a:pt x="255" y="307"/>
                  </a:cubicBezTo>
                  <a:cubicBezTo>
                    <a:pt x="255" y="308"/>
                    <a:pt x="254" y="306"/>
                    <a:pt x="254" y="306"/>
                  </a:cubicBezTo>
                  <a:cubicBezTo>
                    <a:pt x="254" y="309"/>
                    <a:pt x="251" y="310"/>
                    <a:pt x="250" y="312"/>
                  </a:cubicBezTo>
                  <a:cubicBezTo>
                    <a:pt x="250" y="313"/>
                    <a:pt x="250" y="314"/>
                    <a:pt x="251" y="314"/>
                  </a:cubicBezTo>
                  <a:cubicBezTo>
                    <a:pt x="247" y="315"/>
                    <a:pt x="248" y="320"/>
                    <a:pt x="245" y="322"/>
                  </a:cubicBezTo>
                  <a:cubicBezTo>
                    <a:pt x="248" y="322"/>
                    <a:pt x="246" y="324"/>
                    <a:pt x="247" y="325"/>
                  </a:cubicBezTo>
                  <a:cubicBezTo>
                    <a:pt x="246" y="326"/>
                    <a:pt x="245" y="326"/>
                    <a:pt x="245" y="325"/>
                  </a:cubicBezTo>
                  <a:cubicBezTo>
                    <a:pt x="245" y="327"/>
                    <a:pt x="244" y="328"/>
                    <a:pt x="243" y="330"/>
                  </a:cubicBezTo>
                  <a:cubicBezTo>
                    <a:pt x="243" y="332"/>
                    <a:pt x="244" y="333"/>
                    <a:pt x="243" y="334"/>
                  </a:cubicBezTo>
                  <a:cubicBezTo>
                    <a:pt x="241" y="334"/>
                    <a:pt x="242" y="336"/>
                    <a:pt x="241" y="338"/>
                  </a:cubicBezTo>
                  <a:cubicBezTo>
                    <a:pt x="243" y="338"/>
                    <a:pt x="244" y="340"/>
                    <a:pt x="243" y="341"/>
                  </a:cubicBezTo>
                  <a:cubicBezTo>
                    <a:pt x="240" y="340"/>
                    <a:pt x="240" y="340"/>
                    <a:pt x="240" y="340"/>
                  </a:cubicBezTo>
                  <a:cubicBezTo>
                    <a:pt x="241" y="344"/>
                    <a:pt x="237" y="350"/>
                    <a:pt x="240" y="355"/>
                  </a:cubicBezTo>
                  <a:cubicBezTo>
                    <a:pt x="238" y="355"/>
                    <a:pt x="238" y="355"/>
                    <a:pt x="238" y="355"/>
                  </a:cubicBezTo>
                  <a:cubicBezTo>
                    <a:pt x="239" y="360"/>
                    <a:pt x="236" y="365"/>
                    <a:pt x="239" y="370"/>
                  </a:cubicBezTo>
                  <a:cubicBezTo>
                    <a:pt x="238" y="371"/>
                    <a:pt x="237" y="373"/>
                    <a:pt x="237" y="374"/>
                  </a:cubicBezTo>
                  <a:cubicBezTo>
                    <a:pt x="239" y="376"/>
                    <a:pt x="238" y="376"/>
                    <a:pt x="241" y="378"/>
                  </a:cubicBezTo>
                  <a:cubicBezTo>
                    <a:pt x="241" y="378"/>
                    <a:pt x="239" y="379"/>
                    <a:pt x="239" y="379"/>
                  </a:cubicBezTo>
                  <a:cubicBezTo>
                    <a:pt x="238" y="381"/>
                    <a:pt x="236" y="383"/>
                    <a:pt x="238" y="385"/>
                  </a:cubicBezTo>
                  <a:cubicBezTo>
                    <a:pt x="237" y="385"/>
                    <a:pt x="237" y="385"/>
                    <a:pt x="237" y="385"/>
                  </a:cubicBezTo>
                  <a:cubicBezTo>
                    <a:pt x="238" y="387"/>
                    <a:pt x="240" y="389"/>
                    <a:pt x="238" y="391"/>
                  </a:cubicBezTo>
                  <a:cubicBezTo>
                    <a:pt x="239" y="391"/>
                    <a:pt x="239" y="393"/>
                    <a:pt x="241" y="393"/>
                  </a:cubicBezTo>
                  <a:cubicBezTo>
                    <a:pt x="241" y="393"/>
                    <a:pt x="239" y="393"/>
                    <a:pt x="240" y="394"/>
                  </a:cubicBezTo>
                  <a:cubicBezTo>
                    <a:pt x="238" y="393"/>
                    <a:pt x="238" y="393"/>
                    <a:pt x="238" y="393"/>
                  </a:cubicBezTo>
                  <a:cubicBezTo>
                    <a:pt x="237" y="397"/>
                    <a:pt x="238" y="401"/>
                    <a:pt x="239" y="405"/>
                  </a:cubicBezTo>
                  <a:cubicBezTo>
                    <a:pt x="236" y="406"/>
                    <a:pt x="239" y="409"/>
                    <a:pt x="237" y="411"/>
                  </a:cubicBezTo>
                  <a:cubicBezTo>
                    <a:pt x="239" y="412"/>
                    <a:pt x="237" y="415"/>
                    <a:pt x="240" y="416"/>
                  </a:cubicBezTo>
                  <a:cubicBezTo>
                    <a:pt x="238" y="416"/>
                    <a:pt x="238" y="416"/>
                    <a:pt x="238" y="416"/>
                  </a:cubicBezTo>
                  <a:cubicBezTo>
                    <a:pt x="238" y="418"/>
                    <a:pt x="238" y="420"/>
                    <a:pt x="237" y="423"/>
                  </a:cubicBezTo>
                  <a:cubicBezTo>
                    <a:pt x="237" y="424"/>
                    <a:pt x="239" y="424"/>
                    <a:pt x="240" y="425"/>
                  </a:cubicBezTo>
                  <a:cubicBezTo>
                    <a:pt x="238" y="425"/>
                    <a:pt x="238" y="425"/>
                    <a:pt x="238" y="425"/>
                  </a:cubicBezTo>
                  <a:cubicBezTo>
                    <a:pt x="239" y="426"/>
                    <a:pt x="241" y="427"/>
                    <a:pt x="243" y="427"/>
                  </a:cubicBezTo>
                  <a:cubicBezTo>
                    <a:pt x="242" y="428"/>
                    <a:pt x="243" y="428"/>
                    <a:pt x="242" y="429"/>
                  </a:cubicBezTo>
                  <a:cubicBezTo>
                    <a:pt x="241" y="428"/>
                    <a:pt x="239" y="428"/>
                    <a:pt x="237" y="427"/>
                  </a:cubicBezTo>
                  <a:cubicBezTo>
                    <a:pt x="237" y="428"/>
                    <a:pt x="240" y="430"/>
                    <a:pt x="238" y="431"/>
                  </a:cubicBezTo>
                  <a:cubicBezTo>
                    <a:pt x="238" y="432"/>
                    <a:pt x="239" y="433"/>
                    <a:pt x="241" y="433"/>
                  </a:cubicBezTo>
                  <a:cubicBezTo>
                    <a:pt x="240" y="433"/>
                    <a:pt x="239" y="434"/>
                    <a:pt x="239" y="433"/>
                  </a:cubicBezTo>
                  <a:cubicBezTo>
                    <a:pt x="239" y="434"/>
                    <a:pt x="239" y="435"/>
                    <a:pt x="240" y="435"/>
                  </a:cubicBezTo>
                  <a:cubicBezTo>
                    <a:pt x="240" y="435"/>
                    <a:pt x="240" y="435"/>
                    <a:pt x="240" y="435"/>
                  </a:cubicBezTo>
                  <a:cubicBezTo>
                    <a:pt x="241" y="435"/>
                    <a:pt x="241" y="436"/>
                    <a:pt x="243" y="436"/>
                  </a:cubicBezTo>
                  <a:cubicBezTo>
                    <a:pt x="243" y="435"/>
                    <a:pt x="243" y="435"/>
                    <a:pt x="243" y="435"/>
                  </a:cubicBezTo>
                  <a:cubicBezTo>
                    <a:pt x="244" y="435"/>
                    <a:pt x="245" y="436"/>
                    <a:pt x="243" y="437"/>
                  </a:cubicBezTo>
                  <a:cubicBezTo>
                    <a:pt x="242" y="437"/>
                    <a:pt x="241" y="436"/>
                    <a:pt x="240" y="437"/>
                  </a:cubicBezTo>
                  <a:cubicBezTo>
                    <a:pt x="244" y="439"/>
                    <a:pt x="244" y="439"/>
                    <a:pt x="244" y="439"/>
                  </a:cubicBezTo>
                  <a:cubicBezTo>
                    <a:pt x="243" y="439"/>
                    <a:pt x="244" y="438"/>
                    <a:pt x="245" y="438"/>
                  </a:cubicBezTo>
                  <a:cubicBezTo>
                    <a:pt x="244" y="437"/>
                    <a:pt x="244" y="437"/>
                    <a:pt x="244" y="437"/>
                  </a:cubicBezTo>
                  <a:cubicBezTo>
                    <a:pt x="246" y="437"/>
                    <a:pt x="246" y="437"/>
                    <a:pt x="246" y="437"/>
                  </a:cubicBezTo>
                  <a:cubicBezTo>
                    <a:pt x="245" y="435"/>
                    <a:pt x="246" y="434"/>
                    <a:pt x="245" y="432"/>
                  </a:cubicBezTo>
                  <a:cubicBezTo>
                    <a:pt x="244" y="433"/>
                    <a:pt x="244" y="433"/>
                    <a:pt x="244" y="433"/>
                  </a:cubicBezTo>
                  <a:cubicBezTo>
                    <a:pt x="243" y="432"/>
                    <a:pt x="241" y="431"/>
                    <a:pt x="243" y="430"/>
                  </a:cubicBezTo>
                  <a:cubicBezTo>
                    <a:pt x="244" y="430"/>
                    <a:pt x="244" y="430"/>
                    <a:pt x="245" y="430"/>
                  </a:cubicBezTo>
                  <a:cubicBezTo>
                    <a:pt x="245" y="430"/>
                    <a:pt x="244" y="430"/>
                    <a:pt x="244" y="429"/>
                  </a:cubicBezTo>
                  <a:cubicBezTo>
                    <a:pt x="247" y="430"/>
                    <a:pt x="247" y="430"/>
                    <a:pt x="247" y="430"/>
                  </a:cubicBezTo>
                  <a:cubicBezTo>
                    <a:pt x="243" y="429"/>
                    <a:pt x="246" y="427"/>
                    <a:pt x="245" y="427"/>
                  </a:cubicBezTo>
                  <a:cubicBezTo>
                    <a:pt x="246" y="427"/>
                    <a:pt x="246" y="427"/>
                    <a:pt x="246" y="427"/>
                  </a:cubicBezTo>
                  <a:cubicBezTo>
                    <a:pt x="247" y="425"/>
                    <a:pt x="244" y="427"/>
                    <a:pt x="244" y="426"/>
                  </a:cubicBezTo>
                  <a:cubicBezTo>
                    <a:pt x="245" y="425"/>
                    <a:pt x="247" y="426"/>
                    <a:pt x="248" y="425"/>
                  </a:cubicBezTo>
                  <a:cubicBezTo>
                    <a:pt x="248" y="423"/>
                    <a:pt x="246" y="421"/>
                    <a:pt x="248" y="419"/>
                  </a:cubicBezTo>
                  <a:cubicBezTo>
                    <a:pt x="248" y="418"/>
                    <a:pt x="247" y="416"/>
                    <a:pt x="246" y="415"/>
                  </a:cubicBezTo>
                  <a:cubicBezTo>
                    <a:pt x="246" y="414"/>
                    <a:pt x="248" y="415"/>
                    <a:pt x="247" y="414"/>
                  </a:cubicBezTo>
                  <a:cubicBezTo>
                    <a:pt x="248" y="414"/>
                    <a:pt x="249" y="414"/>
                    <a:pt x="250" y="414"/>
                  </a:cubicBezTo>
                  <a:cubicBezTo>
                    <a:pt x="249" y="414"/>
                    <a:pt x="250" y="412"/>
                    <a:pt x="248" y="413"/>
                  </a:cubicBezTo>
                  <a:cubicBezTo>
                    <a:pt x="249" y="411"/>
                    <a:pt x="249" y="409"/>
                    <a:pt x="249" y="407"/>
                  </a:cubicBezTo>
                  <a:cubicBezTo>
                    <a:pt x="249" y="408"/>
                    <a:pt x="250" y="408"/>
                    <a:pt x="251" y="407"/>
                  </a:cubicBezTo>
                  <a:cubicBezTo>
                    <a:pt x="250" y="406"/>
                    <a:pt x="249" y="405"/>
                    <a:pt x="249" y="403"/>
                  </a:cubicBezTo>
                  <a:cubicBezTo>
                    <a:pt x="248" y="403"/>
                    <a:pt x="248" y="404"/>
                    <a:pt x="246" y="403"/>
                  </a:cubicBezTo>
                  <a:cubicBezTo>
                    <a:pt x="246" y="403"/>
                    <a:pt x="245" y="403"/>
                    <a:pt x="245" y="402"/>
                  </a:cubicBezTo>
                  <a:cubicBezTo>
                    <a:pt x="247" y="402"/>
                    <a:pt x="250" y="403"/>
                    <a:pt x="250" y="401"/>
                  </a:cubicBezTo>
                  <a:cubicBezTo>
                    <a:pt x="253" y="402"/>
                    <a:pt x="249" y="404"/>
                    <a:pt x="252" y="403"/>
                  </a:cubicBezTo>
                  <a:cubicBezTo>
                    <a:pt x="254" y="404"/>
                    <a:pt x="254" y="406"/>
                    <a:pt x="253" y="407"/>
                  </a:cubicBezTo>
                  <a:cubicBezTo>
                    <a:pt x="255" y="408"/>
                    <a:pt x="253" y="406"/>
                    <a:pt x="256" y="406"/>
                  </a:cubicBezTo>
                  <a:cubicBezTo>
                    <a:pt x="256" y="405"/>
                    <a:pt x="254" y="405"/>
                    <a:pt x="254" y="403"/>
                  </a:cubicBezTo>
                  <a:cubicBezTo>
                    <a:pt x="253" y="403"/>
                    <a:pt x="253" y="403"/>
                    <a:pt x="252" y="402"/>
                  </a:cubicBezTo>
                  <a:cubicBezTo>
                    <a:pt x="249" y="401"/>
                    <a:pt x="254" y="401"/>
                    <a:pt x="254" y="400"/>
                  </a:cubicBezTo>
                  <a:cubicBezTo>
                    <a:pt x="254" y="401"/>
                    <a:pt x="254" y="401"/>
                    <a:pt x="254" y="401"/>
                  </a:cubicBezTo>
                  <a:cubicBezTo>
                    <a:pt x="255" y="400"/>
                    <a:pt x="254" y="400"/>
                    <a:pt x="254" y="399"/>
                  </a:cubicBezTo>
                  <a:cubicBezTo>
                    <a:pt x="257" y="398"/>
                    <a:pt x="254" y="400"/>
                    <a:pt x="256" y="401"/>
                  </a:cubicBezTo>
                  <a:cubicBezTo>
                    <a:pt x="258" y="400"/>
                    <a:pt x="258" y="400"/>
                    <a:pt x="258" y="400"/>
                  </a:cubicBezTo>
                  <a:cubicBezTo>
                    <a:pt x="259" y="399"/>
                    <a:pt x="256" y="400"/>
                    <a:pt x="257" y="398"/>
                  </a:cubicBezTo>
                  <a:cubicBezTo>
                    <a:pt x="258" y="398"/>
                    <a:pt x="258" y="398"/>
                    <a:pt x="258" y="398"/>
                  </a:cubicBezTo>
                  <a:cubicBezTo>
                    <a:pt x="257" y="397"/>
                    <a:pt x="257" y="397"/>
                    <a:pt x="257" y="397"/>
                  </a:cubicBezTo>
                  <a:cubicBezTo>
                    <a:pt x="256" y="397"/>
                    <a:pt x="254" y="397"/>
                    <a:pt x="254" y="398"/>
                  </a:cubicBezTo>
                  <a:cubicBezTo>
                    <a:pt x="251" y="397"/>
                    <a:pt x="254" y="397"/>
                    <a:pt x="254" y="396"/>
                  </a:cubicBezTo>
                  <a:cubicBezTo>
                    <a:pt x="252" y="395"/>
                    <a:pt x="254" y="396"/>
                    <a:pt x="252" y="396"/>
                  </a:cubicBezTo>
                  <a:cubicBezTo>
                    <a:pt x="250" y="396"/>
                    <a:pt x="250" y="395"/>
                    <a:pt x="250" y="394"/>
                  </a:cubicBezTo>
                  <a:cubicBezTo>
                    <a:pt x="250" y="393"/>
                    <a:pt x="252" y="394"/>
                    <a:pt x="253" y="393"/>
                  </a:cubicBezTo>
                  <a:cubicBezTo>
                    <a:pt x="254" y="394"/>
                    <a:pt x="254" y="395"/>
                    <a:pt x="253" y="394"/>
                  </a:cubicBezTo>
                  <a:cubicBezTo>
                    <a:pt x="254" y="396"/>
                    <a:pt x="256" y="394"/>
                    <a:pt x="258" y="395"/>
                  </a:cubicBezTo>
                  <a:cubicBezTo>
                    <a:pt x="259" y="394"/>
                    <a:pt x="257" y="394"/>
                    <a:pt x="256" y="393"/>
                  </a:cubicBezTo>
                  <a:cubicBezTo>
                    <a:pt x="256" y="394"/>
                    <a:pt x="254" y="393"/>
                    <a:pt x="254" y="393"/>
                  </a:cubicBezTo>
                  <a:cubicBezTo>
                    <a:pt x="249" y="391"/>
                    <a:pt x="257" y="392"/>
                    <a:pt x="257" y="390"/>
                  </a:cubicBezTo>
                  <a:cubicBezTo>
                    <a:pt x="253" y="390"/>
                    <a:pt x="252" y="387"/>
                    <a:pt x="249" y="389"/>
                  </a:cubicBezTo>
                  <a:cubicBezTo>
                    <a:pt x="248" y="388"/>
                    <a:pt x="248" y="387"/>
                    <a:pt x="248" y="387"/>
                  </a:cubicBezTo>
                  <a:cubicBezTo>
                    <a:pt x="250" y="388"/>
                    <a:pt x="250" y="386"/>
                    <a:pt x="252" y="387"/>
                  </a:cubicBezTo>
                  <a:cubicBezTo>
                    <a:pt x="252" y="386"/>
                    <a:pt x="252" y="386"/>
                    <a:pt x="252" y="386"/>
                  </a:cubicBezTo>
                  <a:cubicBezTo>
                    <a:pt x="254" y="388"/>
                    <a:pt x="254" y="388"/>
                    <a:pt x="254" y="388"/>
                  </a:cubicBezTo>
                  <a:cubicBezTo>
                    <a:pt x="256" y="387"/>
                    <a:pt x="257" y="385"/>
                    <a:pt x="258" y="386"/>
                  </a:cubicBezTo>
                  <a:cubicBezTo>
                    <a:pt x="257" y="385"/>
                    <a:pt x="256" y="386"/>
                    <a:pt x="256" y="385"/>
                  </a:cubicBezTo>
                  <a:cubicBezTo>
                    <a:pt x="257" y="385"/>
                    <a:pt x="258" y="385"/>
                    <a:pt x="258" y="384"/>
                  </a:cubicBezTo>
                  <a:cubicBezTo>
                    <a:pt x="257" y="385"/>
                    <a:pt x="255" y="384"/>
                    <a:pt x="254" y="383"/>
                  </a:cubicBezTo>
                  <a:cubicBezTo>
                    <a:pt x="255" y="382"/>
                    <a:pt x="257" y="382"/>
                    <a:pt x="257" y="382"/>
                  </a:cubicBezTo>
                  <a:cubicBezTo>
                    <a:pt x="259" y="383"/>
                    <a:pt x="259" y="383"/>
                    <a:pt x="259" y="383"/>
                  </a:cubicBezTo>
                  <a:cubicBezTo>
                    <a:pt x="257" y="382"/>
                    <a:pt x="260" y="383"/>
                    <a:pt x="259" y="382"/>
                  </a:cubicBezTo>
                  <a:cubicBezTo>
                    <a:pt x="258" y="381"/>
                    <a:pt x="256" y="381"/>
                    <a:pt x="255" y="380"/>
                  </a:cubicBezTo>
                  <a:cubicBezTo>
                    <a:pt x="254" y="380"/>
                    <a:pt x="256" y="379"/>
                    <a:pt x="256" y="379"/>
                  </a:cubicBezTo>
                  <a:cubicBezTo>
                    <a:pt x="257" y="380"/>
                    <a:pt x="257" y="380"/>
                    <a:pt x="257" y="380"/>
                  </a:cubicBezTo>
                  <a:cubicBezTo>
                    <a:pt x="256" y="379"/>
                    <a:pt x="260" y="380"/>
                    <a:pt x="259" y="379"/>
                  </a:cubicBezTo>
                  <a:cubicBezTo>
                    <a:pt x="258" y="378"/>
                    <a:pt x="258" y="378"/>
                    <a:pt x="258" y="378"/>
                  </a:cubicBezTo>
                  <a:cubicBezTo>
                    <a:pt x="258" y="378"/>
                    <a:pt x="259" y="378"/>
                    <a:pt x="259" y="378"/>
                  </a:cubicBezTo>
                  <a:cubicBezTo>
                    <a:pt x="258" y="378"/>
                    <a:pt x="258" y="377"/>
                    <a:pt x="258" y="377"/>
                  </a:cubicBezTo>
                  <a:cubicBezTo>
                    <a:pt x="259" y="377"/>
                    <a:pt x="259" y="377"/>
                    <a:pt x="259" y="377"/>
                  </a:cubicBezTo>
                  <a:cubicBezTo>
                    <a:pt x="258" y="376"/>
                    <a:pt x="256" y="375"/>
                    <a:pt x="258" y="375"/>
                  </a:cubicBezTo>
                  <a:cubicBezTo>
                    <a:pt x="256" y="375"/>
                    <a:pt x="258" y="376"/>
                    <a:pt x="257" y="376"/>
                  </a:cubicBezTo>
                  <a:cubicBezTo>
                    <a:pt x="255" y="377"/>
                    <a:pt x="255" y="375"/>
                    <a:pt x="255" y="375"/>
                  </a:cubicBezTo>
                  <a:cubicBezTo>
                    <a:pt x="258" y="375"/>
                    <a:pt x="255" y="374"/>
                    <a:pt x="255" y="373"/>
                  </a:cubicBezTo>
                  <a:cubicBezTo>
                    <a:pt x="256" y="373"/>
                    <a:pt x="257" y="372"/>
                    <a:pt x="258" y="372"/>
                  </a:cubicBezTo>
                  <a:cubicBezTo>
                    <a:pt x="256" y="372"/>
                    <a:pt x="256" y="372"/>
                    <a:pt x="256" y="372"/>
                  </a:cubicBezTo>
                  <a:cubicBezTo>
                    <a:pt x="259" y="372"/>
                    <a:pt x="255" y="370"/>
                    <a:pt x="256" y="370"/>
                  </a:cubicBezTo>
                  <a:cubicBezTo>
                    <a:pt x="257" y="370"/>
                    <a:pt x="259" y="370"/>
                    <a:pt x="259" y="370"/>
                  </a:cubicBezTo>
                  <a:cubicBezTo>
                    <a:pt x="257" y="370"/>
                    <a:pt x="256" y="368"/>
                    <a:pt x="254" y="368"/>
                  </a:cubicBezTo>
                  <a:cubicBezTo>
                    <a:pt x="255" y="367"/>
                    <a:pt x="258" y="369"/>
                    <a:pt x="260" y="369"/>
                  </a:cubicBezTo>
                  <a:cubicBezTo>
                    <a:pt x="258" y="368"/>
                    <a:pt x="261" y="367"/>
                    <a:pt x="258" y="366"/>
                  </a:cubicBezTo>
                  <a:cubicBezTo>
                    <a:pt x="257" y="367"/>
                    <a:pt x="257" y="366"/>
                    <a:pt x="256" y="366"/>
                  </a:cubicBezTo>
                  <a:cubicBezTo>
                    <a:pt x="256" y="365"/>
                    <a:pt x="257" y="366"/>
                    <a:pt x="258" y="365"/>
                  </a:cubicBezTo>
                  <a:cubicBezTo>
                    <a:pt x="258" y="365"/>
                    <a:pt x="256" y="364"/>
                    <a:pt x="255" y="365"/>
                  </a:cubicBezTo>
                  <a:cubicBezTo>
                    <a:pt x="255" y="364"/>
                    <a:pt x="253" y="363"/>
                    <a:pt x="255" y="362"/>
                  </a:cubicBezTo>
                  <a:cubicBezTo>
                    <a:pt x="256" y="362"/>
                    <a:pt x="255" y="364"/>
                    <a:pt x="257" y="363"/>
                  </a:cubicBezTo>
                  <a:cubicBezTo>
                    <a:pt x="257" y="362"/>
                    <a:pt x="253" y="362"/>
                    <a:pt x="252" y="360"/>
                  </a:cubicBezTo>
                  <a:cubicBezTo>
                    <a:pt x="251" y="361"/>
                    <a:pt x="248" y="360"/>
                    <a:pt x="248" y="359"/>
                  </a:cubicBezTo>
                  <a:cubicBezTo>
                    <a:pt x="249" y="357"/>
                    <a:pt x="248" y="360"/>
                    <a:pt x="251" y="360"/>
                  </a:cubicBezTo>
                  <a:cubicBezTo>
                    <a:pt x="250" y="359"/>
                    <a:pt x="250" y="359"/>
                    <a:pt x="250" y="359"/>
                  </a:cubicBezTo>
                  <a:cubicBezTo>
                    <a:pt x="254" y="358"/>
                    <a:pt x="255" y="362"/>
                    <a:pt x="257" y="361"/>
                  </a:cubicBezTo>
                  <a:cubicBezTo>
                    <a:pt x="257" y="360"/>
                    <a:pt x="257" y="360"/>
                    <a:pt x="257" y="360"/>
                  </a:cubicBezTo>
                  <a:cubicBezTo>
                    <a:pt x="257" y="360"/>
                    <a:pt x="259" y="361"/>
                    <a:pt x="260" y="361"/>
                  </a:cubicBezTo>
                  <a:cubicBezTo>
                    <a:pt x="258" y="360"/>
                    <a:pt x="259" y="359"/>
                    <a:pt x="259" y="359"/>
                  </a:cubicBezTo>
                  <a:cubicBezTo>
                    <a:pt x="257" y="358"/>
                    <a:pt x="259" y="359"/>
                    <a:pt x="258" y="359"/>
                  </a:cubicBezTo>
                  <a:cubicBezTo>
                    <a:pt x="258" y="358"/>
                    <a:pt x="255" y="357"/>
                    <a:pt x="256" y="356"/>
                  </a:cubicBezTo>
                  <a:cubicBezTo>
                    <a:pt x="257" y="357"/>
                    <a:pt x="259" y="356"/>
                    <a:pt x="259" y="357"/>
                  </a:cubicBezTo>
                  <a:cubicBezTo>
                    <a:pt x="260" y="356"/>
                    <a:pt x="257" y="356"/>
                    <a:pt x="259" y="356"/>
                  </a:cubicBezTo>
                  <a:cubicBezTo>
                    <a:pt x="260" y="356"/>
                    <a:pt x="260" y="356"/>
                    <a:pt x="260" y="356"/>
                  </a:cubicBezTo>
                  <a:cubicBezTo>
                    <a:pt x="260" y="353"/>
                    <a:pt x="261" y="349"/>
                    <a:pt x="257" y="345"/>
                  </a:cubicBezTo>
                  <a:cubicBezTo>
                    <a:pt x="259" y="345"/>
                    <a:pt x="260" y="344"/>
                    <a:pt x="261" y="343"/>
                  </a:cubicBezTo>
                  <a:cubicBezTo>
                    <a:pt x="261" y="343"/>
                    <a:pt x="260" y="343"/>
                    <a:pt x="260" y="342"/>
                  </a:cubicBezTo>
                  <a:cubicBezTo>
                    <a:pt x="262" y="342"/>
                    <a:pt x="262" y="342"/>
                    <a:pt x="262" y="342"/>
                  </a:cubicBezTo>
                  <a:cubicBezTo>
                    <a:pt x="263" y="341"/>
                    <a:pt x="262" y="340"/>
                    <a:pt x="261" y="339"/>
                  </a:cubicBezTo>
                  <a:cubicBezTo>
                    <a:pt x="262" y="339"/>
                    <a:pt x="262" y="339"/>
                    <a:pt x="262" y="339"/>
                  </a:cubicBezTo>
                  <a:cubicBezTo>
                    <a:pt x="264" y="338"/>
                    <a:pt x="261" y="338"/>
                    <a:pt x="261" y="337"/>
                  </a:cubicBezTo>
                  <a:cubicBezTo>
                    <a:pt x="263" y="337"/>
                    <a:pt x="263" y="337"/>
                    <a:pt x="263" y="337"/>
                  </a:cubicBezTo>
                  <a:cubicBezTo>
                    <a:pt x="261" y="337"/>
                    <a:pt x="261" y="337"/>
                    <a:pt x="261" y="337"/>
                  </a:cubicBezTo>
                  <a:cubicBezTo>
                    <a:pt x="261" y="336"/>
                    <a:pt x="262" y="335"/>
                    <a:pt x="264" y="336"/>
                  </a:cubicBezTo>
                  <a:cubicBezTo>
                    <a:pt x="263" y="335"/>
                    <a:pt x="263" y="335"/>
                    <a:pt x="262" y="335"/>
                  </a:cubicBezTo>
                  <a:cubicBezTo>
                    <a:pt x="264" y="335"/>
                    <a:pt x="264" y="332"/>
                    <a:pt x="264" y="331"/>
                  </a:cubicBezTo>
                  <a:cubicBezTo>
                    <a:pt x="263" y="331"/>
                    <a:pt x="263" y="331"/>
                    <a:pt x="261" y="330"/>
                  </a:cubicBezTo>
                  <a:cubicBezTo>
                    <a:pt x="259" y="329"/>
                    <a:pt x="262" y="330"/>
                    <a:pt x="261" y="329"/>
                  </a:cubicBezTo>
                  <a:cubicBezTo>
                    <a:pt x="262" y="329"/>
                    <a:pt x="263" y="329"/>
                    <a:pt x="263" y="330"/>
                  </a:cubicBezTo>
                  <a:cubicBezTo>
                    <a:pt x="266" y="329"/>
                    <a:pt x="266" y="326"/>
                    <a:pt x="268" y="325"/>
                  </a:cubicBezTo>
                  <a:cubicBezTo>
                    <a:pt x="267" y="324"/>
                    <a:pt x="267" y="324"/>
                    <a:pt x="267" y="324"/>
                  </a:cubicBezTo>
                  <a:cubicBezTo>
                    <a:pt x="270" y="323"/>
                    <a:pt x="268" y="321"/>
                    <a:pt x="270" y="320"/>
                  </a:cubicBezTo>
                  <a:cubicBezTo>
                    <a:pt x="269" y="320"/>
                    <a:pt x="267" y="318"/>
                    <a:pt x="268" y="317"/>
                  </a:cubicBezTo>
                  <a:cubicBezTo>
                    <a:pt x="266" y="315"/>
                    <a:pt x="270" y="318"/>
                    <a:pt x="271" y="318"/>
                  </a:cubicBezTo>
                  <a:cubicBezTo>
                    <a:pt x="271" y="317"/>
                    <a:pt x="271" y="316"/>
                    <a:pt x="271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1" y="315"/>
                    <a:pt x="271" y="314"/>
                    <a:pt x="272" y="314"/>
                  </a:cubicBezTo>
                  <a:cubicBezTo>
                    <a:pt x="272" y="314"/>
                    <a:pt x="272" y="314"/>
                    <a:pt x="272" y="314"/>
                  </a:cubicBezTo>
                  <a:cubicBezTo>
                    <a:pt x="273" y="314"/>
                    <a:pt x="274" y="314"/>
                    <a:pt x="274" y="313"/>
                  </a:cubicBezTo>
                  <a:cubicBezTo>
                    <a:pt x="274" y="311"/>
                    <a:pt x="275" y="312"/>
                    <a:pt x="274" y="310"/>
                  </a:cubicBezTo>
                  <a:cubicBezTo>
                    <a:pt x="275" y="311"/>
                    <a:pt x="275" y="311"/>
                    <a:pt x="275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5" y="309"/>
                    <a:pt x="275" y="309"/>
                    <a:pt x="275" y="309"/>
                  </a:cubicBezTo>
                  <a:cubicBezTo>
                    <a:pt x="276" y="311"/>
                    <a:pt x="276" y="311"/>
                    <a:pt x="276" y="311"/>
                  </a:cubicBezTo>
                  <a:cubicBezTo>
                    <a:pt x="277" y="311"/>
                    <a:pt x="275" y="310"/>
                    <a:pt x="275" y="309"/>
                  </a:cubicBezTo>
                  <a:cubicBezTo>
                    <a:pt x="274" y="308"/>
                    <a:pt x="275" y="309"/>
                    <a:pt x="276" y="309"/>
                  </a:cubicBezTo>
                  <a:cubicBezTo>
                    <a:pt x="277" y="310"/>
                    <a:pt x="276" y="309"/>
                    <a:pt x="276" y="309"/>
                  </a:cubicBezTo>
                  <a:cubicBezTo>
                    <a:pt x="276" y="310"/>
                    <a:pt x="276" y="309"/>
                    <a:pt x="277" y="310"/>
                  </a:cubicBezTo>
                  <a:cubicBezTo>
                    <a:pt x="277" y="310"/>
                    <a:pt x="276" y="308"/>
                    <a:pt x="276" y="308"/>
                  </a:cubicBezTo>
                  <a:cubicBezTo>
                    <a:pt x="277" y="308"/>
                    <a:pt x="277" y="307"/>
                    <a:pt x="278" y="308"/>
                  </a:cubicBezTo>
                  <a:cubicBezTo>
                    <a:pt x="278" y="307"/>
                    <a:pt x="279" y="307"/>
                    <a:pt x="278" y="306"/>
                  </a:cubicBezTo>
                  <a:cubicBezTo>
                    <a:pt x="278" y="306"/>
                    <a:pt x="277" y="307"/>
                    <a:pt x="276" y="306"/>
                  </a:cubicBezTo>
                  <a:cubicBezTo>
                    <a:pt x="276" y="305"/>
                    <a:pt x="277" y="305"/>
                    <a:pt x="277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7" y="305"/>
                    <a:pt x="278" y="305"/>
                    <a:pt x="277" y="304"/>
                  </a:cubicBezTo>
                  <a:cubicBezTo>
                    <a:pt x="279" y="305"/>
                    <a:pt x="279" y="305"/>
                    <a:pt x="279" y="305"/>
                  </a:cubicBezTo>
                  <a:cubicBezTo>
                    <a:pt x="278" y="304"/>
                    <a:pt x="279" y="303"/>
                    <a:pt x="279" y="303"/>
                  </a:cubicBezTo>
                  <a:cubicBezTo>
                    <a:pt x="280" y="304"/>
                    <a:pt x="281" y="306"/>
                    <a:pt x="282" y="306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3" y="304"/>
                    <a:pt x="283" y="304"/>
                  </a:cubicBezTo>
                  <a:cubicBezTo>
                    <a:pt x="285" y="304"/>
                    <a:pt x="282" y="299"/>
                    <a:pt x="284" y="300"/>
                  </a:cubicBezTo>
                  <a:cubicBezTo>
                    <a:pt x="285" y="302"/>
                    <a:pt x="285" y="302"/>
                    <a:pt x="286" y="302"/>
                  </a:cubicBezTo>
                  <a:cubicBezTo>
                    <a:pt x="286" y="301"/>
                    <a:pt x="286" y="301"/>
                    <a:pt x="286" y="301"/>
                  </a:cubicBezTo>
                  <a:cubicBezTo>
                    <a:pt x="285" y="300"/>
                    <a:pt x="286" y="302"/>
                    <a:pt x="285" y="301"/>
                  </a:cubicBezTo>
                  <a:cubicBezTo>
                    <a:pt x="285" y="300"/>
                    <a:pt x="285" y="300"/>
                    <a:pt x="285" y="300"/>
                  </a:cubicBezTo>
                  <a:cubicBezTo>
                    <a:pt x="288" y="303"/>
                    <a:pt x="290" y="299"/>
                    <a:pt x="293" y="300"/>
                  </a:cubicBezTo>
                  <a:cubicBezTo>
                    <a:pt x="292" y="298"/>
                    <a:pt x="294" y="299"/>
                    <a:pt x="294" y="298"/>
                  </a:cubicBezTo>
                  <a:cubicBezTo>
                    <a:pt x="294" y="300"/>
                    <a:pt x="295" y="297"/>
                    <a:pt x="296" y="298"/>
                  </a:cubicBezTo>
                  <a:cubicBezTo>
                    <a:pt x="295" y="296"/>
                    <a:pt x="295" y="296"/>
                    <a:pt x="295" y="296"/>
                  </a:cubicBezTo>
                  <a:cubicBezTo>
                    <a:pt x="296" y="297"/>
                    <a:pt x="295" y="291"/>
                    <a:pt x="297" y="294"/>
                  </a:cubicBezTo>
                  <a:cubicBezTo>
                    <a:pt x="298" y="295"/>
                    <a:pt x="298" y="296"/>
                    <a:pt x="297" y="296"/>
                  </a:cubicBezTo>
                  <a:cubicBezTo>
                    <a:pt x="299" y="299"/>
                    <a:pt x="300" y="293"/>
                    <a:pt x="301" y="296"/>
                  </a:cubicBezTo>
                  <a:cubicBezTo>
                    <a:pt x="301" y="295"/>
                    <a:pt x="300" y="294"/>
                    <a:pt x="301" y="292"/>
                  </a:cubicBezTo>
                  <a:cubicBezTo>
                    <a:pt x="302" y="293"/>
                    <a:pt x="304" y="294"/>
                    <a:pt x="304" y="294"/>
                  </a:cubicBezTo>
                  <a:cubicBezTo>
                    <a:pt x="304" y="294"/>
                    <a:pt x="304" y="293"/>
                    <a:pt x="305" y="294"/>
                  </a:cubicBezTo>
                  <a:cubicBezTo>
                    <a:pt x="305" y="294"/>
                    <a:pt x="305" y="294"/>
                    <a:pt x="305" y="295"/>
                  </a:cubicBezTo>
                  <a:cubicBezTo>
                    <a:pt x="306" y="295"/>
                    <a:pt x="307" y="294"/>
                    <a:pt x="308" y="293"/>
                  </a:cubicBezTo>
                  <a:cubicBezTo>
                    <a:pt x="309" y="294"/>
                    <a:pt x="310" y="293"/>
                    <a:pt x="312" y="293"/>
                  </a:cubicBezTo>
                  <a:cubicBezTo>
                    <a:pt x="312" y="291"/>
                    <a:pt x="315" y="293"/>
                    <a:pt x="314" y="290"/>
                  </a:cubicBezTo>
                  <a:cubicBezTo>
                    <a:pt x="314" y="291"/>
                    <a:pt x="314" y="291"/>
                    <a:pt x="314" y="291"/>
                  </a:cubicBezTo>
                  <a:cubicBezTo>
                    <a:pt x="314" y="290"/>
                    <a:pt x="314" y="288"/>
                    <a:pt x="315" y="288"/>
                  </a:cubicBezTo>
                  <a:cubicBezTo>
                    <a:pt x="315" y="290"/>
                    <a:pt x="315" y="290"/>
                    <a:pt x="315" y="290"/>
                  </a:cubicBezTo>
                  <a:cubicBezTo>
                    <a:pt x="316" y="292"/>
                    <a:pt x="317" y="290"/>
                    <a:pt x="318" y="291"/>
                  </a:cubicBezTo>
                  <a:cubicBezTo>
                    <a:pt x="316" y="289"/>
                    <a:pt x="318" y="291"/>
                    <a:pt x="318" y="289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9" y="287"/>
                    <a:pt x="318" y="287"/>
                    <a:pt x="319" y="286"/>
                  </a:cubicBezTo>
                  <a:cubicBezTo>
                    <a:pt x="320" y="286"/>
                    <a:pt x="321" y="288"/>
                    <a:pt x="320" y="288"/>
                  </a:cubicBezTo>
                  <a:cubicBezTo>
                    <a:pt x="321" y="289"/>
                    <a:pt x="322" y="288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5" y="289"/>
                    <a:pt x="325" y="289"/>
                    <a:pt x="325" y="289"/>
                  </a:cubicBezTo>
                  <a:cubicBezTo>
                    <a:pt x="325" y="289"/>
                    <a:pt x="326" y="286"/>
                    <a:pt x="326" y="286"/>
                  </a:cubicBezTo>
                  <a:cubicBezTo>
                    <a:pt x="328" y="286"/>
                    <a:pt x="331" y="283"/>
                    <a:pt x="332" y="281"/>
                  </a:cubicBezTo>
                  <a:cubicBezTo>
                    <a:pt x="332" y="282"/>
                    <a:pt x="332" y="282"/>
                    <a:pt x="332" y="282"/>
                  </a:cubicBezTo>
                  <a:cubicBezTo>
                    <a:pt x="332" y="281"/>
                    <a:pt x="332" y="279"/>
                    <a:pt x="333" y="280"/>
                  </a:cubicBezTo>
                  <a:cubicBezTo>
                    <a:pt x="333" y="279"/>
                    <a:pt x="334" y="280"/>
                    <a:pt x="335" y="280"/>
                  </a:cubicBezTo>
                  <a:cubicBezTo>
                    <a:pt x="335" y="280"/>
                    <a:pt x="334" y="279"/>
                    <a:pt x="334" y="279"/>
                  </a:cubicBezTo>
                  <a:cubicBezTo>
                    <a:pt x="337" y="279"/>
                    <a:pt x="337" y="275"/>
                    <a:pt x="339" y="274"/>
                  </a:cubicBezTo>
                  <a:cubicBezTo>
                    <a:pt x="339" y="274"/>
                    <a:pt x="340" y="275"/>
                    <a:pt x="340" y="276"/>
                  </a:cubicBezTo>
                  <a:cubicBezTo>
                    <a:pt x="341" y="274"/>
                    <a:pt x="341" y="272"/>
                    <a:pt x="341" y="270"/>
                  </a:cubicBezTo>
                  <a:cubicBezTo>
                    <a:pt x="341" y="270"/>
                    <a:pt x="342" y="270"/>
                    <a:pt x="342" y="271"/>
                  </a:cubicBezTo>
                  <a:cubicBezTo>
                    <a:pt x="342" y="270"/>
                    <a:pt x="343" y="269"/>
                    <a:pt x="342" y="267"/>
                  </a:cubicBezTo>
                  <a:cubicBezTo>
                    <a:pt x="341" y="268"/>
                    <a:pt x="343" y="268"/>
                    <a:pt x="342" y="268"/>
                  </a:cubicBezTo>
                  <a:cubicBezTo>
                    <a:pt x="341" y="268"/>
                    <a:pt x="340" y="266"/>
                    <a:pt x="341" y="266"/>
                  </a:cubicBezTo>
                  <a:cubicBezTo>
                    <a:pt x="341" y="266"/>
                    <a:pt x="341" y="266"/>
                    <a:pt x="341" y="266"/>
                  </a:cubicBezTo>
                  <a:cubicBezTo>
                    <a:pt x="342" y="265"/>
                    <a:pt x="341" y="265"/>
                    <a:pt x="342" y="263"/>
                  </a:cubicBezTo>
                  <a:cubicBezTo>
                    <a:pt x="343" y="263"/>
                    <a:pt x="342" y="264"/>
                    <a:pt x="343" y="264"/>
                  </a:cubicBezTo>
                  <a:cubicBezTo>
                    <a:pt x="345" y="265"/>
                    <a:pt x="345" y="262"/>
                    <a:pt x="346" y="262"/>
                  </a:cubicBezTo>
                  <a:cubicBezTo>
                    <a:pt x="344" y="261"/>
                    <a:pt x="344" y="261"/>
                    <a:pt x="344" y="261"/>
                  </a:cubicBezTo>
                  <a:cubicBezTo>
                    <a:pt x="344" y="260"/>
                    <a:pt x="346" y="261"/>
                    <a:pt x="346" y="260"/>
                  </a:cubicBezTo>
                  <a:cubicBezTo>
                    <a:pt x="342" y="256"/>
                    <a:pt x="342" y="256"/>
                    <a:pt x="342" y="256"/>
                  </a:cubicBezTo>
                  <a:cubicBezTo>
                    <a:pt x="342" y="257"/>
                    <a:pt x="344" y="256"/>
                    <a:pt x="345" y="257"/>
                  </a:cubicBezTo>
                  <a:cubicBezTo>
                    <a:pt x="346" y="255"/>
                    <a:pt x="342" y="254"/>
                    <a:pt x="341" y="253"/>
                  </a:cubicBezTo>
                  <a:cubicBezTo>
                    <a:pt x="342" y="252"/>
                    <a:pt x="341" y="250"/>
                    <a:pt x="341" y="250"/>
                  </a:cubicBezTo>
                  <a:cubicBezTo>
                    <a:pt x="342" y="250"/>
                    <a:pt x="341" y="250"/>
                    <a:pt x="342" y="250"/>
                  </a:cubicBezTo>
                  <a:cubicBezTo>
                    <a:pt x="343" y="250"/>
                    <a:pt x="343" y="250"/>
                    <a:pt x="343" y="250"/>
                  </a:cubicBezTo>
                  <a:cubicBezTo>
                    <a:pt x="343" y="251"/>
                    <a:pt x="346" y="250"/>
                    <a:pt x="347" y="251"/>
                  </a:cubicBezTo>
                  <a:cubicBezTo>
                    <a:pt x="346" y="249"/>
                    <a:pt x="347" y="247"/>
                    <a:pt x="347" y="246"/>
                  </a:cubicBezTo>
                  <a:cubicBezTo>
                    <a:pt x="345" y="247"/>
                    <a:pt x="346" y="244"/>
                    <a:pt x="343" y="244"/>
                  </a:cubicBezTo>
                  <a:cubicBezTo>
                    <a:pt x="343" y="242"/>
                    <a:pt x="346" y="243"/>
                    <a:pt x="346" y="242"/>
                  </a:cubicBezTo>
                  <a:cubicBezTo>
                    <a:pt x="345" y="240"/>
                    <a:pt x="346" y="239"/>
                    <a:pt x="345" y="237"/>
                  </a:cubicBezTo>
                  <a:cubicBezTo>
                    <a:pt x="346" y="237"/>
                    <a:pt x="346" y="237"/>
                    <a:pt x="346" y="237"/>
                  </a:cubicBezTo>
                  <a:cubicBezTo>
                    <a:pt x="345" y="236"/>
                    <a:pt x="346" y="233"/>
                    <a:pt x="344" y="232"/>
                  </a:cubicBezTo>
                  <a:cubicBezTo>
                    <a:pt x="345" y="232"/>
                    <a:pt x="345" y="232"/>
                    <a:pt x="345" y="232"/>
                  </a:cubicBezTo>
                  <a:cubicBezTo>
                    <a:pt x="346" y="231"/>
                    <a:pt x="342" y="232"/>
                    <a:pt x="343" y="230"/>
                  </a:cubicBezTo>
                  <a:cubicBezTo>
                    <a:pt x="345" y="231"/>
                    <a:pt x="345" y="231"/>
                    <a:pt x="345" y="231"/>
                  </a:cubicBezTo>
                  <a:cubicBezTo>
                    <a:pt x="343" y="230"/>
                    <a:pt x="346" y="229"/>
                    <a:pt x="344" y="227"/>
                  </a:cubicBezTo>
                  <a:cubicBezTo>
                    <a:pt x="344" y="227"/>
                    <a:pt x="345" y="227"/>
                    <a:pt x="345" y="228"/>
                  </a:cubicBezTo>
                  <a:cubicBezTo>
                    <a:pt x="344" y="226"/>
                    <a:pt x="345" y="225"/>
                    <a:pt x="343" y="224"/>
                  </a:cubicBezTo>
                  <a:cubicBezTo>
                    <a:pt x="344" y="224"/>
                    <a:pt x="345" y="224"/>
                    <a:pt x="345" y="225"/>
                  </a:cubicBezTo>
                  <a:cubicBezTo>
                    <a:pt x="346" y="224"/>
                    <a:pt x="343" y="223"/>
                    <a:pt x="344" y="222"/>
                  </a:cubicBezTo>
                  <a:cubicBezTo>
                    <a:pt x="344" y="222"/>
                    <a:pt x="345" y="222"/>
                    <a:pt x="346" y="222"/>
                  </a:cubicBezTo>
                  <a:cubicBezTo>
                    <a:pt x="344" y="221"/>
                    <a:pt x="345" y="219"/>
                    <a:pt x="344" y="219"/>
                  </a:cubicBezTo>
                  <a:cubicBezTo>
                    <a:pt x="345" y="219"/>
                    <a:pt x="346" y="218"/>
                    <a:pt x="347" y="218"/>
                  </a:cubicBezTo>
                  <a:cubicBezTo>
                    <a:pt x="348" y="213"/>
                    <a:pt x="351" y="208"/>
                    <a:pt x="353" y="202"/>
                  </a:cubicBezTo>
                  <a:cubicBezTo>
                    <a:pt x="355" y="203"/>
                    <a:pt x="353" y="204"/>
                    <a:pt x="355" y="204"/>
                  </a:cubicBezTo>
                  <a:cubicBezTo>
                    <a:pt x="353" y="203"/>
                    <a:pt x="355" y="203"/>
                    <a:pt x="355" y="202"/>
                  </a:cubicBezTo>
                  <a:cubicBezTo>
                    <a:pt x="356" y="202"/>
                    <a:pt x="356" y="202"/>
                    <a:pt x="356" y="202"/>
                  </a:cubicBezTo>
                  <a:cubicBezTo>
                    <a:pt x="356" y="201"/>
                    <a:pt x="357" y="202"/>
                    <a:pt x="357" y="201"/>
                  </a:cubicBezTo>
                  <a:cubicBezTo>
                    <a:pt x="357" y="200"/>
                    <a:pt x="357" y="200"/>
                    <a:pt x="357" y="200"/>
                  </a:cubicBezTo>
                  <a:cubicBezTo>
                    <a:pt x="356" y="199"/>
                    <a:pt x="360" y="201"/>
                    <a:pt x="358" y="199"/>
                  </a:cubicBezTo>
                  <a:cubicBezTo>
                    <a:pt x="360" y="200"/>
                    <a:pt x="360" y="200"/>
                    <a:pt x="360" y="200"/>
                  </a:cubicBezTo>
                  <a:cubicBezTo>
                    <a:pt x="359" y="197"/>
                    <a:pt x="361" y="199"/>
                    <a:pt x="361" y="197"/>
                  </a:cubicBezTo>
                  <a:cubicBezTo>
                    <a:pt x="361" y="197"/>
                    <a:pt x="361" y="197"/>
                    <a:pt x="361" y="197"/>
                  </a:cubicBezTo>
                  <a:cubicBezTo>
                    <a:pt x="363" y="198"/>
                    <a:pt x="362" y="194"/>
                    <a:pt x="363" y="195"/>
                  </a:cubicBezTo>
                  <a:cubicBezTo>
                    <a:pt x="364" y="194"/>
                    <a:pt x="365" y="193"/>
                    <a:pt x="364" y="191"/>
                  </a:cubicBezTo>
                  <a:cubicBezTo>
                    <a:pt x="365" y="193"/>
                    <a:pt x="365" y="193"/>
                    <a:pt x="365" y="193"/>
                  </a:cubicBezTo>
                  <a:cubicBezTo>
                    <a:pt x="366" y="192"/>
                    <a:pt x="368" y="191"/>
                    <a:pt x="369" y="190"/>
                  </a:cubicBezTo>
                  <a:cubicBezTo>
                    <a:pt x="374" y="190"/>
                    <a:pt x="379" y="190"/>
                    <a:pt x="383" y="191"/>
                  </a:cubicBezTo>
                  <a:cubicBezTo>
                    <a:pt x="386" y="192"/>
                    <a:pt x="388" y="193"/>
                    <a:pt x="390" y="194"/>
                  </a:cubicBezTo>
                  <a:cubicBezTo>
                    <a:pt x="389" y="196"/>
                    <a:pt x="388" y="198"/>
                    <a:pt x="388" y="200"/>
                  </a:cubicBezTo>
                  <a:cubicBezTo>
                    <a:pt x="387" y="201"/>
                    <a:pt x="386" y="199"/>
                    <a:pt x="386" y="199"/>
                  </a:cubicBezTo>
                  <a:cubicBezTo>
                    <a:pt x="384" y="205"/>
                    <a:pt x="377" y="203"/>
                    <a:pt x="373" y="209"/>
                  </a:cubicBezTo>
                  <a:cubicBezTo>
                    <a:pt x="369" y="210"/>
                    <a:pt x="365" y="215"/>
                    <a:pt x="365" y="215"/>
                  </a:cubicBezTo>
                  <a:cubicBezTo>
                    <a:pt x="382" y="216"/>
                    <a:pt x="389" y="211"/>
                    <a:pt x="399" y="205"/>
                  </a:cubicBezTo>
                  <a:cubicBezTo>
                    <a:pt x="401" y="203"/>
                    <a:pt x="402" y="201"/>
                    <a:pt x="403" y="198"/>
                  </a:cubicBezTo>
                  <a:cubicBezTo>
                    <a:pt x="405" y="199"/>
                    <a:pt x="406" y="199"/>
                    <a:pt x="406" y="198"/>
                  </a:cubicBezTo>
                  <a:cubicBezTo>
                    <a:pt x="405" y="197"/>
                    <a:pt x="404" y="197"/>
                    <a:pt x="404" y="196"/>
                  </a:cubicBezTo>
                  <a:cubicBezTo>
                    <a:pt x="404" y="194"/>
                    <a:pt x="405" y="191"/>
                    <a:pt x="406" y="188"/>
                  </a:cubicBezTo>
                  <a:cubicBezTo>
                    <a:pt x="398" y="164"/>
                    <a:pt x="382" y="170"/>
                    <a:pt x="375" y="170"/>
                  </a:cubicBezTo>
                  <a:cubicBezTo>
                    <a:pt x="367" y="172"/>
                    <a:pt x="361" y="175"/>
                    <a:pt x="356" y="179"/>
                  </a:cubicBezTo>
                  <a:cubicBezTo>
                    <a:pt x="356" y="179"/>
                    <a:pt x="356" y="179"/>
                    <a:pt x="357" y="180"/>
                  </a:cubicBezTo>
                  <a:cubicBezTo>
                    <a:pt x="354" y="179"/>
                    <a:pt x="351" y="179"/>
                    <a:pt x="349" y="179"/>
                  </a:cubicBezTo>
                  <a:cubicBezTo>
                    <a:pt x="332" y="177"/>
                    <a:pt x="315" y="175"/>
                    <a:pt x="313" y="163"/>
                  </a:cubicBezTo>
                  <a:cubicBezTo>
                    <a:pt x="308" y="154"/>
                    <a:pt x="303" y="139"/>
                    <a:pt x="301" y="128"/>
                  </a:cubicBezTo>
                  <a:cubicBezTo>
                    <a:pt x="300" y="124"/>
                    <a:pt x="300" y="121"/>
                    <a:pt x="299" y="117"/>
                  </a:cubicBezTo>
                  <a:cubicBezTo>
                    <a:pt x="323" y="112"/>
                    <a:pt x="296" y="118"/>
                    <a:pt x="307" y="115"/>
                  </a:cubicBezTo>
                  <a:cubicBezTo>
                    <a:pt x="307" y="115"/>
                    <a:pt x="307" y="115"/>
                    <a:pt x="307" y="115"/>
                  </a:cubicBezTo>
                  <a:cubicBezTo>
                    <a:pt x="307" y="114"/>
                    <a:pt x="307" y="114"/>
                    <a:pt x="307" y="114"/>
                  </a:cubicBezTo>
                  <a:cubicBezTo>
                    <a:pt x="306" y="113"/>
                    <a:pt x="306" y="113"/>
                    <a:pt x="306" y="113"/>
                  </a:cubicBezTo>
                  <a:cubicBezTo>
                    <a:pt x="306" y="110"/>
                    <a:pt x="306" y="110"/>
                    <a:pt x="306" y="110"/>
                  </a:cubicBezTo>
                  <a:cubicBezTo>
                    <a:pt x="303" y="103"/>
                    <a:pt x="304" y="96"/>
                    <a:pt x="292" y="85"/>
                  </a:cubicBezTo>
                  <a:cubicBezTo>
                    <a:pt x="277" y="75"/>
                    <a:pt x="266" y="83"/>
                    <a:pt x="261" y="92"/>
                  </a:cubicBezTo>
                  <a:cubicBezTo>
                    <a:pt x="260" y="93"/>
                    <a:pt x="259" y="94"/>
                    <a:pt x="258" y="95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5" y="97"/>
                    <a:pt x="253" y="98"/>
                    <a:pt x="251" y="10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51" y="106"/>
                    <a:pt x="245" y="110"/>
                    <a:pt x="247" y="113"/>
                  </a:cubicBezTo>
                  <a:cubicBezTo>
                    <a:pt x="245" y="115"/>
                    <a:pt x="245" y="115"/>
                    <a:pt x="245" y="115"/>
                  </a:cubicBezTo>
                  <a:cubicBezTo>
                    <a:pt x="246" y="120"/>
                    <a:pt x="243" y="122"/>
                    <a:pt x="245" y="127"/>
                  </a:cubicBezTo>
                  <a:cubicBezTo>
                    <a:pt x="244" y="126"/>
                    <a:pt x="244" y="126"/>
                    <a:pt x="244" y="126"/>
                  </a:cubicBezTo>
                  <a:cubicBezTo>
                    <a:pt x="243" y="133"/>
                    <a:pt x="248" y="140"/>
                    <a:pt x="246" y="142"/>
                  </a:cubicBezTo>
                  <a:cubicBezTo>
                    <a:pt x="246" y="144"/>
                    <a:pt x="246" y="145"/>
                    <a:pt x="247" y="147"/>
                  </a:cubicBezTo>
                  <a:cubicBezTo>
                    <a:pt x="241" y="158"/>
                    <a:pt x="234" y="167"/>
                    <a:pt x="228" y="171"/>
                  </a:cubicBezTo>
                  <a:cubicBezTo>
                    <a:pt x="228" y="169"/>
                    <a:pt x="226" y="166"/>
                    <a:pt x="223" y="162"/>
                  </a:cubicBezTo>
                  <a:cubicBezTo>
                    <a:pt x="223" y="162"/>
                    <a:pt x="223" y="162"/>
                    <a:pt x="224" y="162"/>
                  </a:cubicBezTo>
                  <a:cubicBezTo>
                    <a:pt x="224" y="162"/>
                    <a:pt x="223" y="161"/>
                    <a:pt x="223" y="161"/>
                  </a:cubicBezTo>
                  <a:cubicBezTo>
                    <a:pt x="223" y="161"/>
                    <a:pt x="223" y="161"/>
                    <a:pt x="223" y="160"/>
                  </a:cubicBezTo>
                  <a:cubicBezTo>
                    <a:pt x="228" y="153"/>
                    <a:pt x="228" y="143"/>
                    <a:pt x="231" y="134"/>
                  </a:cubicBezTo>
                  <a:cubicBezTo>
                    <a:pt x="231" y="134"/>
                    <a:pt x="232" y="136"/>
                    <a:pt x="232" y="137"/>
                  </a:cubicBezTo>
                  <a:cubicBezTo>
                    <a:pt x="233" y="129"/>
                    <a:pt x="233" y="121"/>
                    <a:pt x="230" y="115"/>
                  </a:cubicBezTo>
                  <a:cubicBezTo>
                    <a:pt x="231" y="115"/>
                    <a:pt x="231" y="115"/>
                    <a:pt x="232" y="117"/>
                  </a:cubicBezTo>
                  <a:cubicBezTo>
                    <a:pt x="231" y="111"/>
                    <a:pt x="229" y="105"/>
                    <a:pt x="227" y="103"/>
                  </a:cubicBezTo>
                  <a:cubicBezTo>
                    <a:pt x="227" y="107"/>
                    <a:pt x="228" y="103"/>
                    <a:pt x="228" y="106"/>
                  </a:cubicBezTo>
                  <a:cubicBezTo>
                    <a:pt x="228" y="110"/>
                    <a:pt x="225" y="104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0" y="96"/>
                    <a:pt x="218" y="95"/>
                    <a:pt x="213" y="96"/>
                  </a:cubicBezTo>
                  <a:cubicBezTo>
                    <a:pt x="209" y="95"/>
                    <a:pt x="216" y="95"/>
                    <a:pt x="214" y="94"/>
                  </a:cubicBezTo>
                  <a:cubicBezTo>
                    <a:pt x="211" y="90"/>
                    <a:pt x="201" y="99"/>
                    <a:pt x="201" y="100"/>
                  </a:cubicBezTo>
                  <a:cubicBezTo>
                    <a:pt x="200" y="102"/>
                    <a:pt x="199" y="104"/>
                    <a:pt x="200" y="104"/>
                  </a:cubicBezTo>
                  <a:cubicBezTo>
                    <a:pt x="198" y="108"/>
                    <a:pt x="198" y="105"/>
                    <a:pt x="197" y="108"/>
                  </a:cubicBezTo>
                  <a:cubicBezTo>
                    <a:pt x="196" y="112"/>
                    <a:pt x="197" y="116"/>
                    <a:pt x="199" y="120"/>
                  </a:cubicBezTo>
                  <a:cubicBezTo>
                    <a:pt x="198" y="119"/>
                    <a:pt x="196" y="123"/>
                    <a:pt x="195" y="120"/>
                  </a:cubicBezTo>
                  <a:cubicBezTo>
                    <a:pt x="196" y="129"/>
                    <a:pt x="200" y="133"/>
                    <a:pt x="202" y="137"/>
                  </a:cubicBezTo>
                  <a:cubicBezTo>
                    <a:pt x="202" y="140"/>
                    <a:pt x="205" y="147"/>
                    <a:pt x="207" y="149"/>
                  </a:cubicBezTo>
                  <a:cubicBezTo>
                    <a:pt x="206" y="151"/>
                    <a:pt x="206" y="147"/>
                    <a:pt x="205" y="147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2" y="146"/>
                    <a:pt x="203" y="153"/>
                    <a:pt x="201" y="150"/>
                  </a:cubicBezTo>
                  <a:cubicBezTo>
                    <a:pt x="202" y="153"/>
                    <a:pt x="204" y="158"/>
                    <a:pt x="206" y="163"/>
                  </a:cubicBezTo>
                  <a:cubicBezTo>
                    <a:pt x="203" y="170"/>
                    <a:pt x="201" y="172"/>
                    <a:pt x="194" y="178"/>
                  </a:cubicBezTo>
                  <a:cubicBezTo>
                    <a:pt x="195" y="178"/>
                    <a:pt x="192" y="180"/>
                    <a:pt x="194" y="181"/>
                  </a:cubicBezTo>
                  <a:cubicBezTo>
                    <a:pt x="194" y="183"/>
                    <a:pt x="192" y="183"/>
                    <a:pt x="191" y="183"/>
                  </a:cubicBezTo>
                  <a:cubicBezTo>
                    <a:pt x="192" y="182"/>
                    <a:pt x="193" y="182"/>
                    <a:pt x="192" y="176"/>
                  </a:cubicBezTo>
                  <a:cubicBezTo>
                    <a:pt x="186" y="156"/>
                    <a:pt x="180" y="130"/>
                    <a:pt x="179" y="108"/>
                  </a:cubicBezTo>
                  <a:cubicBezTo>
                    <a:pt x="179" y="110"/>
                    <a:pt x="178" y="110"/>
                    <a:pt x="178" y="108"/>
                  </a:cubicBezTo>
                  <a:cubicBezTo>
                    <a:pt x="181" y="106"/>
                    <a:pt x="176" y="101"/>
                    <a:pt x="177" y="97"/>
                  </a:cubicBezTo>
                  <a:cubicBezTo>
                    <a:pt x="178" y="97"/>
                    <a:pt x="178" y="99"/>
                    <a:pt x="178" y="100"/>
                  </a:cubicBezTo>
                  <a:cubicBezTo>
                    <a:pt x="179" y="89"/>
                    <a:pt x="176" y="81"/>
                    <a:pt x="177" y="71"/>
                  </a:cubicBezTo>
                  <a:cubicBezTo>
                    <a:pt x="175" y="62"/>
                    <a:pt x="178" y="51"/>
                    <a:pt x="176" y="45"/>
                  </a:cubicBezTo>
                  <a:cubicBezTo>
                    <a:pt x="177" y="46"/>
                    <a:pt x="176" y="41"/>
                    <a:pt x="177" y="39"/>
                  </a:cubicBezTo>
                  <a:cubicBezTo>
                    <a:pt x="176" y="36"/>
                    <a:pt x="176" y="34"/>
                    <a:pt x="176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7"/>
                    <a:pt x="176" y="27"/>
                    <a:pt x="176" y="27"/>
                  </a:cubicBezTo>
                  <a:cubicBezTo>
                    <a:pt x="176" y="23"/>
                    <a:pt x="177" y="18"/>
                    <a:pt x="176" y="14"/>
                  </a:cubicBezTo>
                  <a:cubicBezTo>
                    <a:pt x="176" y="13"/>
                    <a:pt x="175" y="2"/>
                    <a:pt x="174" y="1"/>
                  </a:cubicBezTo>
                  <a:cubicBezTo>
                    <a:pt x="173" y="0"/>
                    <a:pt x="172" y="6"/>
                    <a:pt x="170" y="6"/>
                  </a:cubicBezTo>
                  <a:cubicBezTo>
                    <a:pt x="162" y="5"/>
                    <a:pt x="168" y="10"/>
                    <a:pt x="161" y="11"/>
                  </a:cubicBezTo>
                  <a:cubicBezTo>
                    <a:pt x="157" y="12"/>
                    <a:pt x="156" y="13"/>
                    <a:pt x="154" y="16"/>
                  </a:cubicBezTo>
                  <a:cubicBezTo>
                    <a:pt x="155" y="20"/>
                    <a:pt x="155" y="24"/>
                    <a:pt x="155" y="28"/>
                  </a:cubicBezTo>
                  <a:cubicBezTo>
                    <a:pt x="156" y="67"/>
                    <a:pt x="156" y="67"/>
                    <a:pt x="156" y="67"/>
                  </a:cubicBezTo>
                  <a:cubicBezTo>
                    <a:pt x="156" y="75"/>
                    <a:pt x="154" y="84"/>
                    <a:pt x="153" y="92"/>
                  </a:cubicBezTo>
                  <a:cubicBezTo>
                    <a:pt x="148" y="91"/>
                    <a:pt x="142" y="91"/>
                    <a:pt x="139" y="94"/>
                  </a:cubicBezTo>
                  <a:cubicBezTo>
                    <a:pt x="137" y="95"/>
                    <a:pt x="135" y="96"/>
                    <a:pt x="134" y="98"/>
                  </a:cubicBezTo>
                  <a:cubicBezTo>
                    <a:pt x="125" y="103"/>
                    <a:pt x="119" y="113"/>
                    <a:pt x="119" y="118"/>
                  </a:cubicBezTo>
                  <a:cubicBezTo>
                    <a:pt x="118" y="121"/>
                    <a:pt x="118" y="124"/>
                    <a:pt x="118" y="127"/>
                  </a:cubicBezTo>
                  <a:cubicBezTo>
                    <a:pt x="115" y="132"/>
                    <a:pt x="113" y="140"/>
                    <a:pt x="112" y="144"/>
                  </a:cubicBezTo>
                  <a:cubicBezTo>
                    <a:pt x="111" y="152"/>
                    <a:pt x="111" y="155"/>
                    <a:pt x="111" y="160"/>
                  </a:cubicBezTo>
                  <a:cubicBezTo>
                    <a:pt x="111" y="163"/>
                    <a:pt x="109" y="164"/>
                    <a:pt x="108" y="165"/>
                  </a:cubicBezTo>
                  <a:cubicBezTo>
                    <a:pt x="105" y="174"/>
                    <a:pt x="100" y="181"/>
                    <a:pt x="100" y="189"/>
                  </a:cubicBezTo>
                  <a:cubicBezTo>
                    <a:pt x="99" y="189"/>
                    <a:pt x="99" y="189"/>
                    <a:pt x="99" y="189"/>
                  </a:cubicBezTo>
                  <a:cubicBezTo>
                    <a:pt x="98" y="195"/>
                    <a:pt x="93" y="208"/>
                    <a:pt x="88" y="208"/>
                  </a:cubicBezTo>
                  <a:cubicBezTo>
                    <a:pt x="88" y="210"/>
                    <a:pt x="83" y="208"/>
                    <a:pt x="85" y="211"/>
                  </a:cubicBezTo>
                  <a:cubicBezTo>
                    <a:pt x="82" y="210"/>
                    <a:pt x="85" y="209"/>
                    <a:pt x="82" y="208"/>
                  </a:cubicBezTo>
                  <a:cubicBezTo>
                    <a:pt x="83" y="209"/>
                    <a:pt x="84" y="208"/>
                    <a:pt x="85" y="208"/>
                  </a:cubicBezTo>
                  <a:cubicBezTo>
                    <a:pt x="78" y="200"/>
                    <a:pt x="79" y="178"/>
                    <a:pt x="79" y="161"/>
                  </a:cubicBezTo>
                  <a:cubicBezTo>
                    <a:pt x="81" y="156"/>
                    <a:pt x="80" y="144"/>
                    <a:pt x="81" y="133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2" y="131"/>
                    <a:pt x="82" y="131"/>
                    <a:pt x="83" y="131"/>
                  </a:cubicBezTo>
                  <a:cubicBezTo>
                    <a:pt x="83" y="131"/>
                    <a:pt x="83" y="130"/>
                    <a:pt x="83" y="130"/>
                  </a:cubicBezTo>
                  <a:cubicBezTo>
                    <a:pt x="83" y="129"/>
                    <a:pt x="83" y="129"/>
                    <a:pt x="83" y="129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2" y="128"/>
                    <a:pt x="82" y="128"/>
                    <a:pt x="81" y="128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2" y="128"/>
                    <a:pt x="82" y="128"/>
                    <a:pt x="83" y="128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2" y="127"/>
                    <a:pt x="81" y="127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62" y="125"/>
                    <a:pt x="75" y="126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66" y="126"/>
                    <a:pt x="63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0" y="127"/>
                    <a:pt x="70" y="127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7"/>
                    <a:pt x="70" y="127"/>
                    <a:pt x="69" y="127"/>
                  </a:cubicBezTo>
                  <a:cubicBezTo>
                    <a:pt x="69" y="129"/>
                    <a:pt x="69" y="131"/>
                    <a:pt x="71" y="129"/>
                  </a:cubicBezTo>
                  <a:cubicBezTo>
                    <a:pt x="71" y="129"/>
                    <a:pt x="71" y="129"/>
                    <a:pt x="71" y="130"/>
                  </a:cubicBezTo>
                  <a:cubicBezTo>
                    <a:pt x="71" y="130"/>
                    <a:pt x="71" y="130"/>
                    <a:pt x="71" y="130"/>
                  </a:cubicBezTo>
                  <a:cubicBezTo>
                    <a:pt x="70" y="132"/>
                    <a:pt x="70" y="134"/>
                    <a:pt x="70" y="136"/>
                  </a:cubicBezTo>
                  <a:cubicBezTo>
                    <a:pt x="70" y="138"/>
                    <a:pt x="70" y="139"/>
                    <a:pt x="70" y="140"/>
                  </a:cubicBezTo>
                  <a:cubicBezTo>
                    <a:pt x="70" y="140"/>
                    <a:pt x="70" y="140"/>
                    <a:pt x="70" y="140"/>
                  </a:cubicBezTo>
                  <a:cubicBezTo>
                    <a:pt x="69" y="144"/>
                    <a:pt x="69" y="147"/>
                    <a:pt x="68" y="151"/>
                  </a:cubicBezTo>
                  <a:cubicBezTo>
                    <a:pt x="68" y="151"/>
                    <a:pt x="67" y="151"/>
                    <a:pt x="67" y="152"/>
                  </a:cubicBezTo>
                  <a:cubicBezTo>
                    <a:pt x="67" y="153"/>
                    <a:pt x="67" y="155"/>
                    <a:pt x="67" y="156"/>
                  </a:cubicBezTo>
                  <a:cubicBezTo>
                    <a:pt x="67" y="160"/>
                    <a:pt x="66" y="164"/>
                    <a:pt x="64" y="168"/>
                  </a:cubicBezTo>
                  <a:cubicBezTo>
                    <a:pt x="64" y="168"/>
                    <a:pt x="64" y="169"/>
                    <a:pt x="64" y="169"/>
                  </a:cubicBezTo>
                  <a:cubicBezTo>
                    <a:pt x="63" y="164"/>
                    <a:pt x="64" y="157"/>
                    <a:pt x="65" y="155"/>
                  </a:cubicBezTo>
                  <a:cubicBezTo>
                    <a:pt x="63" y="149"/>
                    <a:pt x="64" y="160"/>
                    <a:pt x="62" y="159"/>
                  </a:cubicBezTo>
                  <a:cubicBezTo>
                    <a:pt x="62" y="163"/>
                    <a:pt x="62" y="166"/>
                    <a:pt x="63" y="171"/>
                  </a:cubicBezTo>
                  <a:cubicBezTo>
                    <a:pt x="62" y="174"/>
                    <a:pt x="63" y="175"/>
                    <a:pt x="61" y="179"/>
                  </a:cubicBezTo>
                  <a:cubicBezTo>
                    <a:pt x="60" y="178"/>
                    <a:pt x="60" y="178"/>
                    <a:pt x="60" y="178"/>
                  </a:cubicBezTo>
                  <a:cubicBezTo>
                    <a:pt x="58" y="183"/>
                    <a:pt x="58" y="185"/>
                    <a:pt x="58" y="188"/>
                  </a:cubicBezTo>
                  <a:cubicBezTo>
                    <a:pt x="54" y="190"/>
                    <a:pt x="55" y="191"/>
                    <a:pt x="51" y="193"/>
                  </a:cubicBezTo>
                  <a:cubicBezTo>
                    <a:pt x="54" y="190"/>
                    <a:pt x="55" y="186"/>
                    <a:pt x="55" y="183"/>
                  </a:cubicBezTo>
                  <a:cubicBezTo>
                    <a:pt x="51" y="187"/>
                    <a:pt x="48" y="194"/>
                    <a:pt x="43" y="194"/>
                  </a:cubicBezTo>
                  <a:cubicBezTo>
                    <a:pt x="38" y="196"/>
                    <a:pt x="35" y="199"/>
                    <a:pt x="35" y="201"/>
                  </a:cubicBezTo>
                  <a:cubicBezTo>
                    <a:pt x="36" y="200"/>
                    <a:pt x="31" y="201"/>
                    <a:pt x="34" y="199"/>
                  </a:cubicBezTo>
                  <a:cubicBezTo>
                    <a:pt x="32" y="200"/>
                    <a:pt x="30" y="201"/>
                    <a:pt x="29" y="201"/>
                  </a:cubicBezTo>
                  <a:cubicBezTo>
                    <a:pt x="29" y="201"/>
                    <a:pt x="29" y="201"/>
                    <a:pt x="29" y="201"/>
                  </a:cubicBezTo>
                  <a:cubicBezTo>
                    <a:pt x="28" y="201"/>
                    <a:pt x="28" y="200"/>
                    <a:pt x="28" y="199"/>
                  </a:cubicBezTo>
                  <a:cubicBezTo>
                    <a:pt x="26" y="197"/>
                    <a:pt x="23" y="193"/>
                    <a:pt x="19" y="196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6" y="196"/>
                    <a:pt x="12" y="198"/>
                    <a:pt x="9" y="198"/>
                  </a:cubicBezTo>
                  <a:cubicBezTo>
                    <a:pt x="9" y="200"/>
                    <a:pt x="8" y="202"/>
                    <a:pt x="10" y="203"/>
                  </a:cubicBezTo>
                  <a:cubicBezTo>
                    <a:pt x="9" y="204"/>
                    <a:pt x="7" y="201"/>
                    <a:pt x="8" y="203"/>
                  </a:cubicBezTo>
                  <a:cubicBezTo>
                    <a:pt x="7" y="201"/>
                    <a:pt x="7" y="201"/>
                    <a:pt x="7" y="201"/>
                  </a:cubicBezTo>
                  <a:cubicBezTo>
                    <a:pt x="1" y="206"/>
                    <a:pt x="3" y="212"/>
                    <a:pt x="3" y="217"/>
                  </a:cubicBezTo>
                  <a:cubicBezTo>
                    <a:pt x="0" y="218"/>
                    <a:pt x="3" y="221"/>
                    <a:pt x="2" y="224"/>
                  </a:cubicBezTo>
                  <a:cubicBezTo>
                    <a:pt x="3" y="226"/>
                    <a:pt x="2" y="229"/>
                    <a:pt x="5" y="229"/>
                  </a:cubicBezTo>
                  <a:cubicBezTo>
                    <a:pt x="4" y="230"/>
                    <a:pt x="4" y="230"/>
                    <a:pt x="4" y="230"/>
                  </a:cubicBezTo>
                  <a:cubicBezTo>
                    <a:pt x="4" y="232"/>
                    <a:pt x="4" y="235"/>
                    <a:pt x="5" y="237"/>
                  </a:cubicBezTo>
                  <a:cubicBezTo>
                    <a:pt x="5" y="239"/>
                    <a:pt x="7" y="238"/>
                    <a:pt x="8" y="239"/>
                  </a:cubicBezTo>
                  <a:cubicBezTo>
                    <a:pt x="7" y="240"/>
                    <a:pt x="7" y="240"/>
                    <a:pt x="7" y="240"/>
                  </a:cubicBezTo>
                  <a:cubicBezTo>
                    <a:pt x="8" y="241"/>
                    <a:pt x="10" y="240"/>
                    <a:pt x="12" y="240"/>
                  </a:cubicBezTo>
                  <a:cubicBezTo>
                    <a:pt x="12" y="241"/>
                    <a:pt x="12" y="241"/>
                    <a:pt x="12" y="242"/>
                  </a:cubicBezTo>
                  <a:cubicBezTo>
                    <a:pt x="11" y="242"/>
                    <a:pt x="9" y="242"/>
                    <a:pt x="7" y="242"/>
                  </a:cubicBezTo>
                  <a:cubicBezTo>
                    <a:pt x="8" y="244"/>
                    <a:pt x="11" y="244"/>
                    <a:pt x="10" y="246"/>
                  </a:cubicBezTo>
                  <a:cubicBezTo>
                    <a:pt x="11" y="247"/>
                    <a:pt x="12" y="248"/>
                    <a:pt x="14" y="247"/>
                  </a:cubicBezTo>
                  <a:cubicBezTo>
                    <a:pt x="13" y="247"/>
                    <a:pt x="14" y="248"/>
                    <a:pt x="13" y="248"/>
                  </a:cubicBezTo>
                  <a:cubicBezTo>
                    <a:pt x="13" y="249"/>
                    <a:pt x="14" y="249"/>
                    <a:pt x="15" y="249"/>
                  </a:cubicBezTo>
                  <a:cubicBezTo>
                    <a:pt x="15" y="249"/>
                    <a:pt x="15" y="249"/>
                    <a:pt x="15" y="249"/>
                  </a:cubicBezTo>
                  <a:cubicBezTo>
                    <a:pt x="16" y="248"/>
                    <a:pt x="17" y="249"/>
                    <a:pt x="18" y="247"/>
                  </a:cubicBezTo>
                  <a:cubicBezTo>
                    <a:pt x="17" y="247"/>
                    <a:pt x="17" y="247"/>
                    <a:pt x="17" y="246"/>
                  </a:cubicBezTo>
                  <a:cubicBezTo>
                    <a:pt x="18" y="246"/>
                    <a:pt x="19" y="246"/>
                    <a:pt x="19" y="248"/>
                  </a:cubicBezTo>
                  <a:cubicBezTo>
                    <a:pt x="18" y="249"/>
                    <a:pt x="16" y="249"/>
                    <a:pt x="17" y="250"/>
                  </a:cubicBezTo>
                  <a:cubicBezTo>
                    <a:pt x="18" y="250"/>
                    <a:pt x="20" y="249"/>
                    <a:pt x="21" y="248"/>
                  </a:cubicBezTo>
                  <a:cubicBezTo>
                    <a:pt x="20" y="249"/>
                    <a:pt x="19" y="248"/>
                    <a:pt x="20" y="246"/>
                  </a:cubicBezTo>
                  <a:cubicBezTo>
                    <a:pt x="19" y="247"/>
                    <a:pt x="19" y="247"/>
                    <a:pt x="19" y="247"/>
                  </a:cubicBezTo>
                  <a:cubicBezTo>
                    <a:pt x="20" y="246"/>
                    <a:pt x="20" y="246"/>
                    <a:pt x="20" y="246"/>
                  </a:cubicBezTo>
                  <a:cubicBezTo>
                    <a:pt x="18" y="245"/>
                    <a:pt x="19" y="243"/>
                    <a:pt x="17" y="243"/>
                  </a:cubicBezTo>
                  <a:cubicBezTo>
                    <a:pt x="16" y="245"/>
                    <a:pt x="16" y="245"/>
                    <a:pt x="16" y="245"/>
                  </a:cubicBezTo>
                  <a:cubicBezTo>
                    <a:pt x="15" y="244"/>
                    <a:pt x="13" y="244"/>
                    <a:pt x="13" y="243"/>
                  </a:cubicBezTo>
                  <a:cubicBezTo>
                    <a:pt x="14" y="243"/>
                    <a:pt x="15" y="242"/>
                    <a:pt x="15" y="241"/>
                  </a:cubicBezTo>
                  <a:cubicBezTo>
                    <a:pt x="15" y="241"/>
                    <a:pt x="14" y="241"/>
                    <a:pt x="15" y="241"/>
                  </a:cubicBezTo>
                  <a:cubicBezTo>
                    <a:pt x="17" y="240"/>
                    <a:pt x="17" y="240"/>
                    <a:pt x="17" y="240"/>
                  </a:cubicBezTo>
                  <a:cubicBezTo>
                    <a:pt x="14" y="242"/>
                    <a:pt x="15" y="238"/>
                    <a:pt x="14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15" y="236"/>
                    <a:pt x="13" y="239"/>
                    <a:pt x="13" y="238"/>
                  </a:cubicBezTo>
                  <a:cubicBezTo>
                    <a:pt x="13" y="237"/>
                    <a:pt x="15" y="237"/>
                    <a:pt x="16" y="235"/>
                  </a:cubicBezTo>
                  <a:cubicBezTo>
                    <a:pt x="15" y="234"/>
                    <a:pt x="12" y="233"/>
                    <a:pt x="14" y="230"/>
                  </a:cubicBezTo>
                  <a:cubicBezTo>
                    <a:pt x="13" y="229"/>
                    <a:pt x="12" y="228"/>
                    <a:pt x="11" y="227"/>
                  </a:cubicBezTo>
                  <a:cubicBezTo>
                    <a:pt x="10" y="226"/>
                    <a:pt x="13" y="227"/>
                    <a:pt x="12" y="226"/>
                  </a:cubicBezTo>
                  <a:cubicBezTo>
                    <a:pt x="13" y="226"/>
                    <a:pt x="14" y="225"/>
                    <a:pt x="15" y="225"/>
                  </a:cubicBezTo>
                  <a:cubicBezTo>
                    <a:pt x="14" y="225"/>
                    <a:pt x="15" y="223"/>
                    <a:pt x="12" y="224"/>
                  </a:cubicBezTo>
                  <a:cubicBezTo>
                    <a:pt x="13" y="222"/>
                    <a:pt x="13" y="221"/>
                    <a:pt x="13" y="219"/>
                  </a:cubicBezTo>
                  <a:cubicBezTo>
                    <a:pt x="13" y="219"/>
                    <a:pt x="14" y="219"/>
                    <a:pt x="15" y="219"/>
                  </a:cubicBezTo>
                  <a:cubicBezTo>
                    <a:pt x="14" y="218"/>
                    <a:pt x="12" y="217"/>
                    <a:pt x="13" y="216"/>
                  </a:cubicBezTo>
                  <a:cubicBezTo>
                    <a:pt x="12" y="215"/>
                    <a:pt x="12" y="216"/>
                    <a:pt x="10" y="215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11" y="214"/>
                    <a:pt x="14" y="215"/>
                    <a:pt x="14" y="214"/>
                  </a:cubicBezTo>
                  <a:cubicBezTo>
                    <a:pt x="17" y="215"/>
                    <a:pt x="13" y="216"/>
                    <a:pt x="16" y="216"/>
                  </a:cubicBezTo>
                  <a:cubicBezTo>
                    <a:pt x="18" y="216"/>
                    <a:pt x="18" y="218"/>
                    <a:pt x="17" y="219"/>
                  </a:cubicBezTo>
                  <a:cubicBezTo>
                    <a:pt x="19" y="220"/>
                    <a:pt x="17" y="218"/>
                    <a:pt x="19" y="218"/>
                  </a:cubicBezTo>
                  <a:cubicBezTo>
                    <a:pt x="19" y="217"/>
                    <a:pt x="18" y="217"/>
                    <a:pt x="18" y="216"/>
                  </a:cubicBezTo>
                  <a:cubicBezTo>
                    <a:pt x="18" y="216"/>
                    <a:pt x="17" y="216"/>
                    <a:pt x="17" y="216"/>
                  </a:cubicBezTo>
                  <a:cubicBezTo>
                    <a:pt x="17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5"/>
                    <a:pt x="17" y="215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6" y="216"/>
                    <a:pt x="16" y="215"/>
                    <a:pt x="16" y="215"/>
                  </a:cubicBezTo>
                  <a:cubicBezTo>
                    <a:pt x="14" y="214"/>
                    <a:pt x="17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4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8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20" y="212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8" y="213"/>
                  </a:cubicBezTo>
                  <a:cubicBezTo>
                    <a:pt x="19" y="213"/>
                    <a:pt x="19" y="213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9" y="213"/>
                    <a:pt x="19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3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9" y="216"/>
                    <a:pt x="18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6"/>
                    <a:pt x="19" y="216"/>
                  </a:cubicBezTo>
                  <a:cubicBezTo>
                    <a:pt x="19" y="216"/>
                    <a:pt x="19" y="216"/>
                    <a:pt x="19" y="215"/>
                  </a:cubicBezTo>
                  <a:cubicBezTo>
                    <a:pt x="19" y="216"/>
                    <a:pt x="19" y="216"/>
                    <a:pt x="19" y="216"/>
                  </a:cubicBezTo>
                  <a:cubicBezTo>
                    <a:pt x="19" y="215"/>
                    <a:pt x="20" y="217"/>
                    <a:pt x="20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20" y="215"/>
                    <a:pt x="18" y="215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3"/>
                  </a:cubicBezTo>
                  <a:cubicBezTo>
                    <a:pt x="19" y="213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20" y="214"/>
                    <a:pt x="20" y="214"/>
                  </a:cubicBezTo>
                  <a:cubicBezTo>
                    <a:pt x="20" y="214"/>
                    <a:pt x="19" y="214"/>
                    <a:pt x="20" y="215"/>
                  </a:cubicBezTo>
                  <a:cubicBezTo>
                    <a:pt x="22" y="215"/>
                    <a:pt x="22" y="215"/>
                    <a:pt x="22" y="215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6"/>
                    <a:pt x="20" y="216"/>
                    <a:pt x="20" y="216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7"/>
                    <a:pt x="20" y="217"/>
                    <a:pt x="20" y="217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7"/>
                    <a:pt x="21" y="217"/>
                    <a:pt x="21" y="217"/>
                  </a:cubicBezTo>
                  <a:cubicBezTo>
                    <a:pt x="20" y="218"/>
                    <a:pt x="23" y="217"/>
                    <a:pt x="22" y="218"/>
                  </a:cubicBezTo>
                  <a:cubicBezTo>
                    <a:pt x="21" y="218"/>
                    <a:pt x="20" y="219"/>
                    <a:pt x="20" y="219"/>
                  </a:cubicBezTo>
                  <a:cubicBezTo>
                    <a:pt x="22" y="218"/>
                    <a:pt x="23" y="219"/>
                    <a:pt x="25" y="218"/>
                  </a:cubicBezTo>
                  <a:cubicBezTo>
                    <a:pt x="24" y="219"/>
                    <a:pt x="21" y="219"/>
                    <a:pt x="20" y="220"/>
                  </a:cubicBezTo>
                  <a:cubicBezTo>
                    <a:pt x="22" y="220"/>
                    <a:pt x="19" y="222"/>
                    <a:pt x="22" y="221"/>
                  </a:cubicBezTo>
                  <a:cubicBezTo>
                    <a:pt x="22" y="220"/>
                    <a:pt x="23" y="221"/>
                    <a:pt x="25" y="220"/>
                  </a:cubicBezTo>
                  <a:cubicBezTo>
                    <a:pt x="25" y="222"/>
                    <a:pt x="23" y="221"/>
                    <a:pt x="23" y="222"/>
                  </a:cubicBezTo>
                  <a:cubicBezTo>
                    <a:pt x="23" y="222"/>
                    <a:pt x="25" y="222"/>
                    <a:pt x="26" y="221"/>
                  </a:cubicBezTo>
                  <a:cubicBezTo>
                    <a:pt x="26" y="222"/>
                    <a:pt x="28" y="222"/>
                    <a:pt x="27" y="223"/>
                  </a:cubicBezTo>
                  <a:cubicBezTo>
                    <a:pt x="25" y="224"/>
                    <a:pt x="26" y="222"/>
                    <a:pt x="25" y="223"/>
                  </a:cubicBezTo>
                  <a:cubicBezTo>
                    <a:pt x="25" y="224"/>
                    <a:pt x="29" y="222"/>
                    <a:pt x="30" y="224"/>
                  </a:cubicBezTo>
                  <a:cubicBezTo>
                    <a:pt x="31" y="223"/>
                    <a:pt x="34" y="223"/>
                    <a:pt x="35" y="224"/>
                  </a:cubicBezTo>
                  <a:cubicBezTo>
                    <a:pt x="35" y="226"/>
                    <a:pt x="34" y="223"/>
                    <a:pt x="32" y="224"/>
                  </a:cubicBezTo>
                  <a:cubicBezTo>
                    <a:pt x="32" y="225"/>
                    <a:pt x="32" y="225"/>
                    <a:pt x="32" y="225"/>
                  </a:cubicBezTo>
                  <a:cubicBezTo>
                    <a:pt x="30" y="227"/>
                    <a:pt x="27" y="224"/>
                    <a:pt x="25" y="225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6"/>
                    <a:pt x="24" y="226"/>
                    <a:pt x="23" y="227"/>
                  </a:cubicBezTo>
                  <a:cubicBezTo>
                    <a:pt x="25" y="226"/>
                    <a:pt x="24" y="228"/>
                    <a:pt x="25" y="228"/>
                  </a:cubicBezTo>
                  <a:cubicBezTo>
                    <a:pt x="26" y="228"/>
                    <a:pt x="24" y="228"/>
                    <a:pt x="25" y="228"/>
                  </a:cubicBezTo>
                  <a:cubicBezTo>
                    <a:pt x="26" y="228"/>
                    <a:pt x="29" y="228"/>
                    <a:pt x="28" y="230"/>
                  </a:cubicBezTo>
                  <a:cubicBezTo>
                    <a:pt x="27" y="229"/>
                    <a:pt x="26" y="230"/>
                    <a:pt x="25" y="230"/>
                  </a:cubicBezTo>
                  <a:cubicBezTo>
                    <a:pt x="24" y="231"/>
                    <a:pt x="27" y="230"/>
                    <a:pt x="26" y="231"/>
                  </a:cubicBezTo>
                  <a:cubicBezTo>
                    <a:pt x="25" y="231"/>
                    <a:pt x="25" y="231"/>
                    <a:pt x="25" y="231"/>
                  </a:cubicBezTo>
                  <a:cubicBezTo>
                    <a:pt x="25" y="233"/>
                    <a:pt x="26" y="241"/>
                    <a:pt x="32" y="242"/>
                  </a:cubicBezTo>
                  <a:cubicBezTo>
                    <a:pt x="31" y="243"/>
                    <a:pt x="31" y="245"/>
                    <a:pt x="30" y="247"/>
                  </a:cubicBezTo>
                  <a:cubicBezTo>
                    <a:pt x="31" y="246"/>
                    <a:pt x="32" y="246"/>
                    <a:pt x="33" y="247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0" y="250"/>
                    <a:pt x="33" y="251"/>
                    <a:pt x="34" y="251"/>
                  </a:cubicBezTo>
                  <a:cubicBezTo>
                    <a:pt x="33" y="252"/>
                    <a:pt x="33" y="252"/>
                    <a:pt x="33" y="252"/>
                  </a:cubicBezTo>
                  <a:cubicBezTo>
                    <a:pt x="32" y="254"/>
                    <a:pt x="34" y="253"/>
                    <a:pt x="35" y="253"/>
                  </a:cubicBezTo>
                  <a:cubicBezTo>
                    <a:pt x="34" y="254"/>
                    <a:pt x="34" y="254"/>
                    <a:pt x="34" y="254"/>
                  </a:cubicBezTo>
                  <a:cubicBezTo>
                    <a:pt x="35" y="254"/>
                    <a:pt x="35" y="254"/>
                    <a:pt x="35" y="254"/>
                  </a:cubicBezTo>
                  <a:cubicBezTo>
                    <a:pt x="36" y="255"/>
                    <a:pt x="36" y="256"/>
                    <a:pt x="34" y="257"/>
                  </a:cubicBezTo>
                  <a:cubicBezTo>
                    <a:pt x="35" y="257"/>
                    <a:pt x="35" y="257"/>
                    <a:pt x="36" y="256"/>
                  </a:cubicBezTo>
                  <a:cubicBezTo>
                    <a:pt x="35" y="258"/>
                    <a:pt x="36" y="261"/>
                    <a:pt x="38" y="262"/>
                  </a:cubicBezTo>
                  <a:cubicBezTo>
                    <a:pt x="38" y="261"/>
                    <a:pt x="39" y="261"/>
                    <a:pt x="40" y="260"/>
                  </a:cubicBezTo>
                  <a:cubicBezTo>
                    <a:pt x="42" y="259"/>
                    <a:pt x="40" y="260"/>
                    <a:pt x="41" y="260"/>
                  </a:cubicBezTo>
                  <a:cubicBezTo>
                    <a:pt x="41" y="261"/>
                    <a:pt x="40" y="262"/>
                    <a:pt x="39" y="262"/>
                  </a:cubicBezTo>
                  <a:cubicBezTo>
                    <a:pt x="38" y="265"/>
                    <a:pt x="42" y="267"/>
                    <a:pt x="44" y="270"/>
                  </a:cubicBezTo>
                  <a:cubicBezTo>
                    <a:pt x="44" y="270"/>
                    <a:pt x="44" y="270"/>
                    <a:pt x="45" y="270"/>
                  </a:cubicBezTo>
                  <a:cubicBezTo>
                    <a:pt x="44" y="273"/>
                    <a:pt x="48" y="273"/>
                    <a:pt x="48" y="276"/>
                  </a:cubicBezTo>
                  <a:cubicBezTo>
                    <a:pt x="49" y="275"/>
                    <a:pt x="51" y="273"/>
                    <a:pt x="52" y="274"/>
                  </a:cubicBezTo>
                  <a:cubicBezTo>
                    <a:pt x="54" y="274"/>
                    <a:pt x="50" y="276"/>
                    <a:pt x="50" y="279"/>
                  </a:cubicBezTo>
                  <a:cubicBezTo>
                    <a:pt x="51" y="278"/>
                    <a:pt x="52" y="279"/>
                    <a:pt x="53" y="279"/>
                  </a:cubicBezTo>
                  <a:cubicBezTo>
                    <a:pt x="52" y="280"/>
                    <a:pt x="52" y="280"/>
                    <a:pt x="52" y="280"/>
                  </a:cubicBezTo>
                  <a:cubicBezTo>
                    <a:pt x="54" y="279"/>
                    <a:pt x="55" y="280"/>
                    <a:pt x="55" y="281"/>
                  </a:cubicBezTo>
                  <a:cubicBezTo>
                    <a:pt x="55" y="281"/>
                    <a:pt x="55" y="281"/>
                    <a:pt x="55" y="281"/>
                  </a:cubicBezTo>
                  <a:cubicBezTo>
                    <a:pt x="55" y="282"/>
                    <a:pt x="55" y="283"/>
                    <a:pt x="56" y="284"/>
                  </a:cubicBezTo>
                  <a:cubicBezTo>
                    <a:pt x="57" y="282"/>
                    <a:pt x="58" y="284"/>
                    <a:pt x="59" y="283"/>
                  </a:cubicBezTo>
                  <a:cubicBezTo>
                    <a:pt x="59" y="284"/>
                    <a:pt x="59" y="284"/>
                    <a:pt x="59" y="284"/>
                  </a:cubicBezTo>
                  <a:cubicBezTo>
                    <a:pt x="60" y="283"/>
                    <a:pt x="60" y="283"/>
                    <a:pt x="60" y="283"/>
                  </a:cubicBezTo>
                  <a:cubicBezTo>
                    <a:pt x="61" y="285"/>
                    <a:pt x="61" y="285"/>
                    <a:pt x="61" y="285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60" y="287"/>
                    <a:pt x="60" y="285"/>
                    <a:pt x="62" y="284"/>
                  </a:cubicBezTo>
                  <a:cubicBezTo>
                    <a:pt x="63" y="284"/>
                    <a:pt x="62" y="285"/>
                    <a:pt x="62" y="286"/>
                  </a:cubicBezTo>
                  <a:cubicBezTo>
                    <a:pt x="62" y="287"/>
                    <a:pt x="62" y="285"/>
                    <a:pt x="61" y="285"/>
                  </a:cubicBezTo>
                  <a:cubicBezTo>
                    <a:pt x="60" y="286"/>
                    <a:pt x="62" y="286"/>
                    <a:pt x="61" y="287"/>
                  </a:cubicBezTo>
                  <a:cubicBezTo>
                    <a:pt x="62" y="287"/>
                    <a:pt x="63" y="286"/>
                    <a:pt x="63" y="286"/>
                  </a:cubicBezTo>
                  <a:cubicBezTo>
                    <a:pt x="64" y="287"/>
                    <a:pt x="65" y="287"/>
                    <a:pt x="65" y="289"/>
                  </a:cubicBezTo>
                  <a:cubicBezTo>
                    <a:pt x="65" y="288"/>
                    <a:pt x="66" y="289"/>
                    <a:pt x="67" y="288"/>
                  </a:cubicBezTo>
                  <a:cubicBezTo>
                    <a:pt x="66" y="288"/>
                    <a:pt x="66" y="287"/>
                    <a:pt x="66" y="286"/>
                  </a:cubicBezTo>
                  <a:cubicBezTo>
                    <a:pt x="67" y="286"/>
                    <a:pt x="68" y="286"/>
                    <a:pt x="68" y="287"/>
                  </a:cubicBezTo>
                  <a:cubicBezTo>
                    <a:pt x="67" y="287"/>
                    <a:pt x="67" y="287"/>
                    <a:pt x="67" y="287"/>
                  </a:cubicBezTo>
                  <a:cubicBezTo>
                    <a:pt x="68" y="287"/>
                    <a:pt x="69" y="288"/>
                    <a:pt x="69" y="286"/>
                  </a:cubicBezTo>
                  <a:cubicBezTo>
                    <a:pt x="69" y="289"/>
                    <a:pt x="69" y="289"/>
                    <a:pt x="69" y="289"/>
                  </a:cubicBezTo>
                  <a:cubicBezTo>
                    <a:pt x="70" y="288"/>
                    <a:pt x="71" y="288"/>
                    <a:pt x="72" y="288"/>
                  </a:cubicBezTo>
                  <a:cubicBezTo>
                    <a:pt x="71" y="290"/>
                    <a:pt x="69" y="291"/>
                    <a:pt x="71" y="292"/>
                  </a:cubicBezTo>
                  <a:cubicBezTo>
                    <a:pt x="73" y="291"/>
                    <a:pt x="73" y="291"/>
                    <a:pt x="73" y="291"/>
                  </a:cubicBezTo>
                  <a:cubicBezTo>
                    <a:pt x="74" y="291"/>
                    <a:pt x="74" y="292"/>
                    <a:pt x="74" y="293"/>
                  </a:cubicBezTo>
                  <a:cubicBezTo>
                    <a:pt x="76" y="294"/>
                    <a:pt x="77" y="289"/>
                    <a:pt x="79" y="291"/>
                  </a:cubicBezTo>
                  <a:cubicBezTo>
                    <a:pt x="78" y="293"/>
                    <a:pt x="78" y="293"/>
                    <a:pt x="79" y="294"/>
                  </a:cubicBezTo>
                  <a:cubicBezTo>
                    <a:pt x="79" y="293"/>
                    <a:pt x="79" y="293"/>
                    <a:pt x="80" y="293"/>
                  </a:cubicBezTo>
                  <a:cubicBezTo>
                    <a:pt x="80" y="292"/>
                    <a:pt x="79" y="294"/>
                    <a:pt x="79" y="293"/>
                  </a:cubicBezTo>
                  <a:cubicBezTo>
                    <a:pt x="79" y="291"/>
                    <a:pt x="80" y="292"/>
                    <a:pt x="80" y="292"/>
                  </a:cubicBezTo>
                  <a:cubicBezTo>
                    <a:pt x="81" y="296"/>
                    <a:pt x="86" y="294"/>
                    <a:pt x="88" y="296"/>
                  </a:cubicBezTo>
                  <a:cubicBezTo>
                    <a:pt x="88" y="294"/>
                    <a:pt x="90" y="295"/>
                    <a:pt x="90" y="295"/>
                  </a:cubicBezTo>
                  <a:cubicBezTo>
                    <a:pt x="90" y="297"/>
                    <a:pt x="92" y="294"/>
                    <a:pt x="93" y="296"/>
                  </a:cubicBezTo>
                  <a:cubicBezTo>
                    <a:pt x="92" y="293"/>
                    <a:pt x="92" y="293"/>
                    <a:pt x="92" y="293"/>
                  </a:cubicBezTo>
                  <a:cubicBezTo>
                    <a:pt x="94" y="295"/>
                    <a:pt x="95" y="290"/>
                    <a:pt x="96" y="293"/>
                  </a:cubicBezTo>
                  <a:cubicBezTo>
                    <a:pt x="97" y="293"/>
                    <a:pt x="96" y="294"/>
                    <a:pt x="95" y="295"/>
                  </a:cubicBezTo>
                  <a:cubicBezTo>
                    <a:pt x="96" y="298"/>
                    <a:pt x="99" y="293"/>
                    <a:pt x="100" y="296"/>
                  </a:cubicBezTo>
                  <a:cubicBezTo>
                    <a:pt x="100" y="295"/>
                    <a:pt x="99" y="293"/>
                    <a:pt x="101" y="292"/>
                  </a:cubicBezTo>
                  <a:cubicBezTo>
                    <a:pt x="101" y="294"/>
                    <a:pt x="103" y="295"/>
                    <a:pt x="103" y="295"/>
                  </a:cubicBezTo>
                  <a:cubicBezTo>
                    <a:pt x="104" y="295"/>
                    <a:pt x="104" y="294"/>
                    <a:pt x="105" y="295"/>
                  </a:cubicBezTo>
                  <a:cubicBezTo>
                    <a:pt x="104" y="296"/>
                    <a:pt x="104" y="296"/>
                    <a:pt x="104" y="296"/>
                  </a:cubicBezTo>
                  <a:cubicBezTo>
                    <a:pt x="105" y="297"/>
                    <a:pt x="106" y="296"/>
                    <a:pt x="107" y="295"/>
                  </a:cubicBezTo>
                  <a:cubicBezTo>
                    <a:pt x="108" y="297"/>
                    <a:pt x="110" y="296"/>
                    <a:pt x="111" y="297"/>
                  </a:cubicBezTo>
                  <a:cubicBezTo>
                    <a:pt x="112" y="295"/>
                    <a:pt x="113" y="299"/>
                    <a:pt x="113" y="295"/>
                  </a:cubicBezTo>
                  <a:cubicBezTo>
                    <a:pt x="114" y="296"/>
                    <a:pt x="114" y="296"/>
                    <a:pt x="114" y="296"/>
                  </a:cubicBezTo>
                  <a:cubicBezTo>
                    <a:pt x="114" y="296"/>
                    <a:pt x="115" y="294"/>
                    <a:pt x="115" y="294"/>
                  </a:cubicBezTo>
                  <a:cubicBezTo>
                    <a:pt x="115" y="296"/>
                    <a:pt x="115" y="296"/>
                    <a:pt x="115" y="296"/>
                  </a:cubicBezTo>
                  <a:cubicBezTo>
                    <a:pt x="114" y="298"/>
                    <a:pt x="117" y="296"/>
                    <a:pt x="117" y="298"/>
                  </a:cubicBezTo>
                  <a:cubicBezTo>
                    <a:pt x="116" y="296"/>
                    <a:pt x="117" y="298"/>
                    <a:pt x="118" y="296"/>
                  </a:cubicBezTo>
                  <a:cubicBezTo>
                    <a:pt x="118" y="296"/>
                    <a:pt x="118" y="296"/>
                    <a:pt x="118" y="296"/>
                  </a:cubicBezTo>
                  <a:cubicBezTo>
                    <a:pt x="120" y="296"/>
                    <a:pt x="119" y="295"/>
                    <a:pt x="120" y="295"/>
                  </a:cubicBezTo>
                  <a:cubicBezTo>
                    <a:pt x="121" y="295"/>
                    <a:pt x="120" y="297"/>
                    <a:pt x="120" y="297"/>
                  </a:cubicBezTo>
                  <a:cubicBezTo>
                    <a:pt x="120" y="298"/>
                    <a:pt x="121" y="298"/>
                    <a:pt x="122" y="297"/>
                  </a:cubicBezTo>
                  <a:cubicBezTo>
                    <a:pt x="122" y="298"/>
                    <a:pt x="122" y="298"/>
                    <a:pt x="123" y="298"/>
                  </a:cubicBezTo>
                  <a:cubicBezTo>
                    <a:pt x="123" y="298"/>
                    <a:pt x="123" y="298"/>
                    <a:pt x="123" y="298"/>
                  </a:cubicBezTo>
                  <a:cubicBezTo>
                    <a:pt x="123" y="298"/>
                    <a:pt x="124" y="298"/>
                    <a:pt x="124" y="299"/>
                  </a:cubicBezTo>
                  <a:cubicBezTo>
                    <a:pt x="123" y="300"/>
                    <a:pt x="123" y="300"/>
                    <a:pt x="123" y="300"/>
                  </a:cubicBezTo>
                  <a:cubicBezTo>
                    <a:pt x="124" y="300"/>
                    <a:pt x="125" y="299"/>
                    <a:pt x="125" y="298"/>
                  </a:cubicBezTo>
                  <a:cubicBezTo>
                    <a:pt x="127" y="300"/>
                    <a:pt x="131" y="300"/>
                    <a:pt x="132" y="300"/>
                  </a:cubicBezTo>
                  <a:cubicBezTo>
                    <a:pt x="131" y="299"/>
                    <a:pt x="131" y="301"/>
                    <a:pt x="131" y="300"/>
                  </a:cubicBezTo>
                  <a:cubicBezTo>
                    <a:pt x="132" y="300"/>
                    <a:pt x="133" y="299"/>
                    <a:pt x="133" y="300"/>
                  </a:cubicBezTo>
                  <a:cubicBezTo>
                    <a:pt x="134" y="300"/>
                    <a:pt x="133" y="301"/>
                    <a:pt x="134" y="302"/>
                  </a:cubicBezTo>
                  <a:cubicBezTo>
                    <a:pt x="133" y="302"/>
                    <a:pt x="135" y="300"/>
                    <a:pt x="134" y="300"/>
                  </a:cubicBezTo>
                  <a:cubicBezTo>
                    <a:pt x="134" y="303"/>
                    <a:pt x="138" y="301"/>
                    <a:pt x="139" y="304"/>
                  </a:cubicBezTo>
                  <a:cubicBezTo>
                    <a:pt x="139" y="303"/>
                    <a:pt x="138" y="304"/>
                    <a:pt x="137" y="305"/>
                  </a:cubicBezTo>
                  <a:cubicBezTo>
                    <a:pt x="139" y="305"/>
                    <a:pt x="141" y="305"/>
                    <a:pt x="143" y="304"/>
                  </a:cubicBezTo>
                  <a:cubicBezTo>
                    <a:pt x="142" y="305"/>
                    <a:pt x="142" y="305"/>
                    <a:pt x="141" y="305"/>
                  </a:cubicBezTo>
                  <a:cubicBezTo>
                    <a:pt x="142" y="306"/>
                    <a:pt x="143" y="307"/>
                    <a:pt x="144" y="306"/>
                  </a:cubicBezTo>
                  <a:cubicBezTo>
                    <a:pt x="145" y="305"/>
                    <a:pt x="144" y="307"/>
                    <a:pt x="144" y="306"/>
                  </a:cubicBezTo>
                  <a:cubicBezTo>
                    <a:pt x="144" y="305"/>
                    <a:pt x="146" y="305"/>
                    <a:pt x="146" y="306"/>
                  </a:cubicBezTo>
                  <a:cubicBezTo>
                    <a:pt x="146" y="306"/>
                    <a:pt x="146" y="306"/>
                    <a:pt x="146" y="306"/>
                  </a:cubicBezTo>
                  <a:cubicBezTo>
                    <a:pt x="147" y="307"/>
                    <a:pt x="147" y="306"/>
                    <a:pt x="148" y="307"/>
                  </a:cubicBezTo>
                  <a:cubicBezTo>
                    <a:pt x="148" y="308"/>
                    <a:pt x="147" y="307"/>
                    <a:pt x="147" y="308"/>
                  </a:cubicBezTo>
                  <a:cubicBezTo>
                    <a:pt x="145" y="310"/>
                    <a:pt x="147" y="311"/>
                    <a:pt x="147" y="311"/>
                  </a:cubicBezTo>
                  <a:cubicBezTo>
                    <a:pt x="149" y="311"/>
                    <a:pt x="149" y="311"/>
                    <a:pt x="149" y="311"/>
                  </a:cubicBezTo>
                  <a:cubicBezTo>
                    <a:pt x="150" y="311"/>
                    <a:pt x="148" y="312"/>
                    <a:pt x="148" y="312"/>
                  </a:cubicBezTo>
                  <a:cubicBezTo>
                    <a:pt x="154" y="312"/>
                    <a:pt x="154" y="312"/>
                    <a:pt x="154" y="312"/>
                  </a:cubicBezTo>
                  <a:cubicBezTo>
                    <a:pt x="153" y="312"/>
                    <a:pt x="152" y="314"/>
                    <a:pt x="151" y="314"/>
                  </a:cubicBezTo>
                  <a:cubicBezTo>
                    <a:pt x="152" y="315"/>
                    <a:pt x="155" y="315"/>
                    <a:pt x="157" y="315"/>
                  </a:cubicBezTo>
                  <a:cubicBezTo>
                    <a:pt x="157" y="316"/>
                    <a:pt x="158" y="317"/>
                    <a:pt x="159" y="318"/>
                  </a:cubicBezTo>
                  <a:cubicBezTo>
                    <a:pt x="158" y="319"/>
                    <a:pt x="159" y="317"/>
                    <a:pt x="158" y="318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6" y="318"/>
                    <a:pt x="154" y="320"/>
                    <a:pt x="153" y="320"/>
                  </a:cubicBezTo>
                  <a:cubicBezTo>
                    <a:pt x="155" y="320"/>
                    <a:pt x="154" y="323"/>
                    <a:pt x="154" y="325"/>
                  </a:cubicBezTo>
                  <a:cubicBezTo>
                    <a:pt x="157" y="323"/>
                    <a:pt x="156" y="326"/>
                    <a:pt x="159" y="325"/>
                  </a:cubicBezTo>
                  <a:cubicBezTo>
                    <a:pt x="160" y="327"/>
                    <a:pt x="157" y="327"/>
                    <a:pt x="156" y="328"/>
                  </a:cubicBezTo>
                  <a:cubicBezTo>
                    <a:pt x="158" y="329"/>
                    <a:pt x="158" y="331"/>
                    <a:pt x="158" y="333"/>
                  </a:cubicBezTo>
                  <a:cubicBezTo>
                    <a:pt x="158" y="333"/>
                    <a:pt x="158" y="333"/>
                    <a:pt x="158" y="333"/>
                  </a:cubicBezTo>
                  <a:cubicBezTo>
                    <a:pt x="159" y="334"/>
                    <a:pt x="158" y="337"/>
                    <a:pt x="161" y="338"/>
                  </a:cubicBezTo>
                  <a:cubicBezTo>
                    <a:pt x="160" y="338"/>
                    <a:pt x="160" y="338"/>
                    <a:pt x="159" y="338"/>
                  </a:cubicBezTo>
                  <a:cubicBezTo>
                    <a:pt x="159" y="340"/>
                    <a:pt x="163" y="338"/>
                    <a:pt x="162" y="340"/>
                  </a:cubicBezTo>
                  <a:cubicBezTo>
                    <a:pt x="160" y="339"/>
                    <a:pt x="160" y="339"/>
                    <a:pt x="160" y="339"/>
                  </a:cubicBezTo>
                  <a:cubicBezTo>
                    <a:pt x="162" y="340"/>
                    <a:pt x="160" y="342"/>
                    <a:pt x="162" y="343"/>
                  </a:cubicBezTo>
                  <a:cubicBezTo>
                    <a:pt x="161" y="343"/>
                    <a:pt x="161" y="343"/>
                    <a:pt x="160" y="343"/>
                  </a:cubicBezTo>
                  <a:cubicBezTo>
                    <a:pt x="161" y="344"/>
                    <a:pt x="161" y="345"/>
                    <a:pt x="163" y="346"/>
                  </a:cubicBezTo>
                  <a:cubicBezTo>
                    <a:pt x="162" y="347"/>
                    <a:pt x="161" y="346"/>
                    <a:pt x="160" y="346"/>
                  </a:cubicBezTo>
                  <a:cubicBezTo>
                    <a:pt x="160" y="347"/>
                    <a:pt x="163" y="347"/>
                    <a:pt x="162" y="348"/>
                  </a:cubicBezTo>
                  <a:cubicBezTo>
                    <a:pt x="162" y="349"/>
                    <a:pt x="161" y="349"/>
                    <a:pt x="161" y="349"/>
                  </a:cubicBezTo>
                  <a:cubicBezTo>
                    <a:pt x="162" y="350"/>
                    <a:pt x="162" y="351"/>
                    <a:pt x="163" y="352"/>
                  </a:cubicBezTo>
                  <a:cubicBezTo>
                    <a:pt x="162" y="352"/>
                    <a:pt x="162" y="353"/>
                    <a:pt x="161" y="353"/>
                  </a:cubicBezTo>
                  <a:cubicBezTo>
                    <a:pt x="161" y="360"/>
                    <a:pt x="162" y="366"/>
                    <a:pt x="164" y="372"/>
                  </a:cubicBezTo>
                  <a:cubicBezTo>
                    <a:pt x="161" y="374"/>
                    <a:pt x="162" y="371"/>
                    <a:pt x="161" y="372"/>
                  </a:cubicBezTo>
                  <a:cubicBezTo>
                    <a:pt x="163" y="372"/>
                    <a:pt x="161" y="373"/>
                    <a:pt x="162" y="375"/>
                  </a:cubicBezTo>
                  <a:cubicBezTo>
                    <a:pt x="162" y="375"/>
                    <a:pt x="162" y="375"/>
                    <a:pt x="162" y="375"/>
                  </a:cubicBezTo>
                  <a:cubicBezTo>
                    <a:pt x="162" y="376"/>
                    <a:pt x="161" y="376"/>
                    <a:pt x="162" y="377"/>
                  </a:cubicBezTo>
                  <a:cubicBezTo>
                    <a:pt x="162" y="377"/>
                    <a:pt x="162" y="377"/>
                    <a:pt x="162" y="377"/>
                  </a:cubicBezTo>
                  <a:cubicBezTo>
                    <a:pt x="164" y="378"/>
                    <a:pt x="159" y="379"/>
                    <a:pt x="162" y="379"/>
                  </a:cubicBezTo>
                  <a:cubicBezTo>
                    <a:pt x="161" y="380"/>
                    <a:pt x="161" y="380"/>
                    <a:pt x="161" y="380"/>
                  </a:cubicBezTo>
                  <a:cubicBezTo>
                    <a:pt x="163" y="381"/>
                    <a:pt x="160" y="382"/>
                    <a:pt x="162" y="383"/>
                  </a:cubicBezTo>
                  <a:cubicBezTo>
                    <a:pt x="162" y="383"/>
                    <a:pt x="162" y="383"/>
                    <a:pt x="162" y="383"/>
                  </a:cubicBezTo>
                  <a:cubicBezTo>
                    <a:pt x="161" y="384"/>
                    <a:pt x="165" y="386"/>
                    <a:pt x="163" y="386"/>
                  </a:cubicBezTo>
                  <a:cubicBezTo>
                    <a:pt x="163" y="388"/>
                    <a:pt x="164" y="389"/>
                    <a:pt x="166" y="389"/>
                  </a:cubicBezTo>
                  <a:cubicBezTo>
                    <a:pt x="165" y="390"/>
                    <a:pt x="164" y="389"/>
                    <a:pt x="163" y="389"/>
                  </a:cubicBezTo>
                  <a:cubicBezTo>
                    <a:pt x="164" y="394"/>
                    <a:pt x="164" y="400"/>
                    <a:pt x="167" y="404"/>
                  </a:cubicBezTo>
                  <a:cubicBezTo>
                    <a:pt x="166" y="404"/>
                    <a:pt x="166" y="404"/>
                    <a:pt x="165" y="404"/>
                  </a:cubicBezTo>
                  <a:cubicBezTo>
                    <a:pt x="168" y="406"/>
                    <a:pt x="163" y="409"/>
                    <a:pt x="168" y="411"/>
                  </a:cubicBezTo>
                  <a:cubicBezTo>
                    <a:pt x="170" y="412"/>
                    <a:pt x="170" y="412"/>
                    <a:pt x="170" y="412"/>
                  </a:cubicBezTo>
                  <a:cubicBezTo>
                    <a:pt x="169" y="412"/>
                    <a:pt x="168" y="412"/>
                    <a:pt x="167" y="413"/>
                  </a:cubicBezTo>
                  <a:cubicBezTo>
                    <a:pt x="168" y="413"/>
                    <a:pt x="167" y="415"/>
                    <a:pt x="169" y="416"/>
                  </a:cubicBezTo>
                  <a:cubicBezTo>
                    <a:pt x="168" y="416"/>
                    <a:pt x="168" y="416"/>
                    <a:pt x="168" y="416"/>
                  </a:cubicBezTo>
                  <a:cubicBezTo>
                    <a:pt x="167" y="417"/>
                    <a:pt x="170" y="418"/>
                    <a:pt x="169" y="419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66" y="425"/>
                    <a:pt x="163" y="434"/>
                    <a:pt x="168" y="438"/>
                  </a:cubicBezTo>
                  <a:cubicBezTo>
                    <a:pt x="169" y="440"/>
                    <a:pt x="166" y="439"/>
                    <a:pt x="166" y="440"/>
                  </a:cubicBezTo>
                  <a:cubicBezTo>
                    <a:pt x="170" y="444"/>
                    <a:pt x="167" y="452"/>
                    <a:pt x="173" y="453"/>
                  </a:cubicBezTo>
                  <a:cubicBezTo>
                    <a:pt x="173" y="454"/>
                    <a:pt x="173" y="454"/>
                    <a:pt x="173" y="455"/>
                  </a:cubicBezTo>
                  <a:cubicBezTo>
                    <a:pt x="173" y="455"/>
                    <a:pt x="173" y="456"/>
                    <a:pt x="174" y="456"/>
                  </a:cubicBezTo>
                  <a:cubicBezTo>
                    <a:pt x="171" y="457"/>
                    <a:pt x="174" y="460"/>
                    <a:pt x="172" y="462"/>
                  </a:cubicBezTo>
                  <a:cubicBezTo>
                    <a:pt x="175" y="462"/>
                    <a:pt x="174" y="463"/>
                    <a:pt x="174" y="464"/>
                  </a:cubicBezTo>
                  <a:cubicBezTo>
                    <a:pt x="174" y="464"/>
                    <a:pt x="173" y="464"/>
                    <a:pt x="173" y="464"/>
                  </a:cubicBezTo>
                  <a:cubicBezTo>
                    <a:pt x="173" y="466"/>
                    <a:pt x="173" y="466"/>
                    <a:pt x="172" y="468"/>
                  </a:cubicBezTo>
                  <a:cubicBezTo>
                    <a:pt x="172" y="469"/>
                    <a:pt x="174" y="469"/>
                    <a:pt x="173" y="470"/>
                  </a:cubicBezTo>
                  <a:cubicBezTo>
                    <a:pt x="171" y="471"/>
                    <a:pt x="173" y="472"/>
                    <a:pt x="172" y="473"/>
                  </a:cubicBezTo>
                  <a:cubicBezTo>
                    <a:pt x="174" y="473"/>
                    <a:pt x="175" y="474"/>
                    <a:pt x="175" y="475"/>
                  </a:cubicBezTo>
                  <a:cubicBezTo>
                    <a:pt x="172" y="475"/>
                    <a:pt x="172" y="475"/>
                    <a:pt x="172" y="475"/>
                  </a:cubicBezTo>
                  <a:cubicBezTo>
                    <a:pt x="174" y="477"/>
                    <a:pt x="170" y="481"/>
                    <a:pt x="174" y="485"/>
                  </a:cubicBezTo>
                  <a:cubicBezTo>
                    <a:pt x="172" y="485"/>
                    <a:pt x="172" y="485"/>
                    <a:pt x="172" y="485"/>
                  </a:cubicBezTo>
                  <a:cubicBezTo>
                    <a:pt x="174" y="488"/>
                    <a:pt x="173" y="491"/>
                    <a:pt x="176" y="494"/>
                  </a:cubicBezTo>
                  <a:cubicBezTo>
                    <a:pt x="175" y="495"/>
                    <a:pt x="175" y="496"/>
                    <a:pt x="175" y="497"/>
                  </a:cubicBezTo>
                  <a:cubicBezTo>
                    <a:pt x="176" y="498"/>
                    <a:pt x="176" y="499"/>
                    <a:pt x="178" y="499"/>
                  </a:cubicBezTo>
                  <a:cubicBezTo>
                    <a:pt x="178" y="500"/>
                    <a:pt x="177" y="500"/>
                    <a:pt x="177" y="500"/>
                  </a:cubicBezTo>
                  <a:cubicBezTo>
                    <a:pt x="176" y="501"/>
                    <a:pt x="174" y="504"/>
                    <a:pt x="177" y="504"/>
                  </a:cubicBezTo>
                  <a:cubicBezTo>
                    <a:pt x="175" y="505"/>
                    <a:pt x="175" y="505"/>
                    <a:pt x="175" y="505"/>
                  </a:cubicBezTo>
                  <a:cubicBezTo>
                    <a:pt x="177" y="506"/>
                    <a:pt x="179" y="507"/>
                    <a:pt x="177" y="508"/>
                  </a:cubicBezTo>
                  <a:cubicBezTo>
                    <a:pt x="178" y="509"/>
                    <a:pt x="179" y="510"/>
                    <a:pt x="181" y="509"/>
                  </a:cubicBezTo>
                  <a:cubicBezTo>
                    <a:pt x="181" y="510"/>
                    <a:pt x="178" y="510"/>
                    <a:pt x="180" y="510"/>
                  </a:cubicBezTo>
                  <a:cubicBezTo>
                    <a:pt x="178" y="510"/>
                    <a:pt x="178" y="510"/>
                    <a:pt x="178" y="510"/>
                  </a:cubicBezTo>
                  <a:cubicBezTo>
                    <a:pt x="177" y="513"/>
                    <a:pt x="179" y="515"/>
                    <a:pt x="180" y="518"/>
                  </a:cubicBezTo>
                  <a:cubicBezTo>
                    <a:pt x="178" y="519"/>
                    <a:pt x="181" y="520"/>
                    <a:pt x="179" y="522"/>
                  </a:cubicBezTo>
                  <a:cubicBezTo>
                    <a:pt x="181" y="523"/>
                    <a:pt x="179" y="525"/>
                    <a:pt x="182" y="525"/>
                  </a:cubicBezTo>
                  <a:cubicBezTo>
                    <a:pt x="181" y="525"/>
                    <a:pt x="181" y="525"/>
                    <a:pt x="181" y="525"/>
                  </a:cubicBezTo>
                  <a:cubicBezTo>
                    <a:pt x="181" y="526"/>
                    <a:pt x="181" y="528"/>
                    <a:pt x="180" y="530"/>
                  </a:cubicBezTo>
                  <a:cubicBezTo>
                    <a:pt x="180" y="531"/>
                    <a:pt x="182" y="530"/>
                    <a:pt x="183" y="531"/>
                  </a:cubicBezTo>
                  <a:cubicBezTo>
                    <a:pt x="182" y="531"/>
                    <a:pt x="182" y="531"/>
                    <a:pt x="182" y="531"/>
                  </a:cubicBezTo>
                  <a:cubicBezTo>
                    <a:pt x="183" y="532"/>
                    <a:pt x="185" y="532"/>
                    <a:pt x="186" y="532"/>
                  </a:cubicBezTo>
                  <a:cubicBezTo>
                    <a:pt x="185" y="533"/>
                    <a:pt x="186" y="533"/>
                    <a:pt x="185" y="533"/>
                  </a:cubicBezTo>
                  <a:cubicBezTo>
                    <a:pt x="185" y="533"/>
                    <a:pt x="183" y="533"/>
                    <a:pt x="181" y="532"/>
                  </a:cubicBezTo>
                  <a:cubicBezTo>
                    <a:pt x="181" y="534"/>
                    <a:pt x="184" y="534"/>
                    <a:pt x="182" y="535"/>
                  </a:cubicBezTo>
                  <a:cubicBezTo>
                    <a:pt x="182" y="536"/>
                    <a:pt x="182" y="536"/>
                    <a:pt x="184" y="536"/>
                  </a:cubicBezTo>
                  <a:cubicBezTo>
                    <a:pt x="184" y="536"/>
                    <a:pt x="183" y="537"/>
                    <a:pt x="182" y="537"/>
                  </a:cubicBezTo>
                  <a:cubicBezTo>
                    <a:pt x="183" y="537"/>
                    <a:pt x="183" y="538"/>
                    <a:pt x="184" y="538"/>
                  </a:cubicBezTo>
                  <a:cubicBezTo>
                    <a:pt x="184" y="538"/>
                    <a:pt x="184" y="537"/>
                    <a:pt x="184" y="537"/>
                  </a:cubicBezTo>
                  <a:cubicBezTo>
                    <a:pt x="185" y="537"/>
                    <a:pt x="185" y="538"/>
                    <a:pt x="187" y="538"/>
                  </a:cubicBezTo>
                  <a:cubicBezTo>
                    <a:pt x="187" y="537"/>
                    <a:pt x="186" y="537"/>
                    <a:pt x="186" y="537"/>
                  </a:cubicBezTo>
                  <a:cubicBezTo>
                    <a:pt x="188" y="537"/>
                    <a:pt x="188" y="538"/>
                    <a:pt x="187" y="538"/>
                  </a:cubicBezTo>
                  <a:cubicBezTo>
                    <a:pt x="186" y="539"/>
                    <a:pt x="185" y="538"/>
                    <a:pt x="184" y="539"/>
                  </a:cubicBezTo>
                  <a:cubicBezTo>
                    <a:pt x="188" y="540"/>
                    <a:pt x="188" y="540"/>
                    <a:pt x="188" y="540"/>
                  </a:cubicBezTo>
                  <a:cubicBezTo>
                    <a:pt x="186" y="540"/>
                    <a:pt x="187" y="539"/>
                    <a:pt x="189" y="539"/>
                  </a:cubicBezTo>
                  <a:cubicBezTo>
                    <a:pt x="188" y="538"/>
                    <a:pt x="188" y="538"/>
                    <a:pt x="188" y="538"/>
                  </a:cubicBezTo>
                  <a:cubicBezTo>
                    <a:pt x="189" y="538"/>
                    <a:pt x="189" y="538"/>
                    <a:pt x="189" y="538"/>
                  </a:cubicBezTo>
                  <a:cubicBezTo>
                    <a:pt x="189" y="537"/>
                    <a:pt x="190" y="536"/>
                    <a:pt x="189" y="535"/>
                  </a:cubicBezTo>
                  <a:cubicBezTo>
                    <a:pt x="187" y="536"/>
                    <a:pt x="187" y="536"/>
                    <a:pt x="187" y="536"/>
                  </a:cubicBezTo>
                  <a:cubicBezTo>
                    <a:pt x="187" y="535"/>
                    <a:pt x="185" y="535"/>
                    <a:pt x="187" y="534"/>
                  </a:cubicBezTo>
                  <a:cubicBezTo>
                    <a:pt x="187" y="534"/>
                    <a:pt x="188" y="534"/>
                    <a:pt x="189" y="534"/>
                  </a:cubicBezTo>
                  <a:cubicBezTo>
                    <a:pt x="189" y="534"/>
                    <a:pt x="188" y="533"/>
                    <a:pt x="188" y="533"/>
                  </a:cubicBezTo>
                  <a:cubicBezTo>
                    <a:pt x="191" y="533"/>
                    <a:pt x="191" y="533"/>
                    <a:pt x="191" y="533"/>
                  </a:cubicBezTo>
                  <a:cubicBezTo>
                    <a:pt x="187" y="533"/>
                    <a:pt x="189" y="532"/>
                    <a:pt x="189" y="531"/>
                  </a:cubicBezTo>
                  <a:cubicBezTo>
                    <a:pt x="189" y="531"/>
                    <a:pt x="189" y="531"/>
                    <a:pt x="189" y="531"/>
                  </a:cubicBezTo>
                  <a:cubicBezTo>
                    <a:pt x="190" y="530"/>
                    <a:pt x="188" y="532"/>
                    <a:pt x="188" y="531"/>
                  </a:cubicBezTo>
                  <a:cubicBezTo>
                    <a:pt x="188" y="530"/>
                    <a:pt x="191" y="530"/>
                    <a:pt x="192" y="530"/>
                  </a:cubicBezTo>
                  <a:cubicBezTo>
                    <a:pt x="191" y="529"/>
                    <a:pt x="189" y="527"/>
                    <a:pt x="191" y="526"/>
                  </a:cubicBezTo>
                  <a:cubicBezTo>
                    <a:pt x="190" y="525"/>
                    <a:pt x="189" y="524"/>
                    <a:pt x="188" y="524"/>
                  </a:cubicBezTo>
                  <a:cubicBezTo>
                    <a:pt x="188" y="523"/>
                    <a:pt x="191" y="523"/>
                    <a:pt x="190" y="523"/>
                  </a:cubicBezTo>
                  <a:cubicBezTo>
                    <a:pt x="190" y="523"/>
                    <a:pt x="191" y="522"/>
                    <a:pt x="192" y="522"/>
                  </a:cubicBezTo>
                  <a:cubicBezTo>
                    <a:pt x="191" y="522"/>
                    <a:pt x="192" y="521"/>
                    <a:pt x="190" y="522"/>
                  </a:cubicBezTo>
                  <a:cubicBezTo>
                    <a:pt x="190" y="520"/>
                    <a:pt x="191" y="519"/>
                    <a:pt x="190" y="518"/>
                  </a:cubicBezTo>
                  <a:cubicBezTo>
                    <a:pt x="190" y="518"/>
                    <a:pt x="192" y="518"/>
                    <a:pt x="193" y="518"/>
                  </a:cubicBezTo>
                  <a:cubicBezTo>
                    <a:pt x="191" y="517"/>
                    <a:pt x="190" y="516"/>
                    <a:pt x="190" y="515"/>
                  </a:cubicBezTo>
                  <a:cubicBezTo>
                    <a:pt x="189" y="515"/>
                    <a:pt x="189" y="516"/>
                    <a:pt x="187" y="516"/>
                  </a:cubicBezTo>
                  <a:cubicBezTo>
                    <a:pt x="187" y="516"/>
                    <a:pt x="186" y="516"/>
                    <a:pt x="186" y="515"/>
                  </a:cubicBezTo>
                  <a:cubicBezTo>
                    <a:pt x="188" y="515"/>
                    <a:pt x="191" y="515"/>
                    <a:pt x="191" y="514"/>
                  </a:cubicBezTo>
                  <a:cubicBezTo>
                    <a:pt x="193" y="514"/>
                    <a:pt x="190" y="515"/>
                    <a:pt x="193" y="515"/>
                  </a:cubicBezTo>
                  <a:cubicBezTo>
                    <a:pt x="195" y="515"/>
                    <a:pt x="196" y="517"/>
                    <a:pt x="194" y="517"/>
                  </a:cubicBezTo>
                  <a:cubicBezTo>
                    <a:pt x="197" y="518"/>
                    <a:pt x="195" y="516"/>
                    <a:pt x="197" y="516"/>
                  </a:cubicBezTo>
                  <a:cubicBezTo>
                    <a:pt x="197" y="516"/>
                    <a:pt x="195" y="515"/>
                    <a:pt x="195" y="514"/>
                  </a:cubicBezTo>
                  <a:cubicBezTo>
                    <a:pt x="194" y="514"/>
                    <a:pt x="194" y="515"/>
                    <a:pt x="193" y="514"/>
                  </a:cubicBezTo>
                  <a:cubicBezTo>
                    <a:pt x="190" y="514"/>
                    <a:pt x="194" y="513"/>
                    <a:pt x="194" y="513"/>
                  </a:cubicBezTo>
                  <a:cubicBezTo>
                    <a:pt x="195" y="513"/>
                    <a:pt x="195" y="513"/>
                    <a:pt x="195" y="513"/>
                  </a:cubicBezTo>
                  <a:cubicBezTo>
                    <a:pt x="196" y="512"/>
                    <a:pt x="194" y="512"/>
                    <a:pt x="194" y="511"/>
                  </a:cubicBezTo>
                  <a:cubicBezTo>
                    <a:pt x="197" y="511"/>
                    <a:pt x="195" y="513"/>
                    <a:pt x="197" y="513"/>
                  </a:cubicBezTo>
                  <a:cubicBezTo>
                    <a:pt x="199" y="512"/>
                    <a:pt x="199" y="512"/>
                    <a:pt x="199" y="512"/>
                  </a:cubicBezTo>
                  <a:cubicBezTo>
                    <a:pt x="199" y="511"/>
                    <a:pt x="196" y="512"/>
                    <a:pt x="197" y="511"/>
                  </a:cubicBezTo>
                  <a:cubicBezTo>
                    <a:pt x="198" y="511"/>
                    <a:pt x="198" y="511"/>
                    <a:pt x="198" y="511"/>
                  </a:cubicBezTo>
                  <a:cubicBezTo>
                    <a:pt x="197" y="510"/>
                    <a:pt x="197" y="510"/>
                    <a:pt x="197" y="510"/>
                  </a:cubicBezTo>
                  <a:cubicBezTo>
                    <a:pt x="196" y="510"/>
                    <a:pt x="194" y="510"/>
                    <a:pt x="195" y="511"/>
                  </a:cubicBezTo>
                  <a:cubicBezTo>
                    <a:pt x="191" y="511"/>
                    <a:pt x="194" y="511"/>
                    <a:pt x="193" y="510"/>
                  </a:cubicBezTo>
                  <a:cubicBezTo>
                    <a:pt x="192" y="509"/>
                    <a:pt x="194" y="510"/>
                    <a:pt x="192" y="510"/>
                  </a:cubicBezTo>
                  <a:cubicBezTo>
                    <a:pt x="190" y="510"/>
                    <a:pt x="190" y="510"/>
                    <a:pt x="190" y="509"/>
                  </a:cubicBezTo>
                  <a:cubicBezTo>
                    <a:pt x="190" y="508"/>
                    <a:pt x="192" y="509"/>
                    <a:pt x="193" y="508"/>
                  </a:cubicBezTo>
                  <a:cubicBezTo>
                    <a:pt x="193" y="508"/>
                    <a:pt x="193" y="509"/>
                    <a:pt x="192" y="509"/>
                  </a:cubicBezTo>
                  <a:cubicBezTo>
                    <a:pt x="194" y="510"/>
                    <a:pt x="196" y="508"/>
                    <a:pt x="197" y="509"/>
                  </a:cubicBezTo>
                  <a:cubicBezTo>
                    <a:pt x="198" y="508"/>
                    <a:pt x="196" y="508"/>
                    <a:pt x="196" y="508"/>
                  </a:cubicBezTo>
                  <a:cubicBezTo>
                    <a:pt x="195" y="508"/>
                    <a:pt x="194" y="508"/>
                    <a:pt x="193" y="508"/>
                  </a:cubicBezTo>
                  <a:cubicBezTo>
                    <a:pt x="188" y="507"/>
                    <a:pt x="197" y="507"/>
                    <a:pt x="196" y="506"/>
                  </a:cubicBezTo>
                  <a:cubicBezTo>
                    <a:pt x="193" y="506"/>
                    <a:pt x="191" y="504"/>
                    <a:pt x="188" y="506"/>
                  </a:cubicBezTo>
                  <a:cubicBezTo>
                    <a:pt x="187" y="505"/>
                    <a:pt x="187" y="505"/>
                    <a:pt x="187" y="505"/>
                  </a:cubicBezTo>
                  <a:cubicBezTo>
                    <a:pt x="189" y="505"/>
                    <a:pt x="189" y="504"/>
                    <a:pt x="191" y="504"/>
                  </a:cubicBezTo>
                  <a:cubicBezTo>
                    <a:pt x="191" y="504"/>
                    <a:pt x="191" y="504"/>
                    <a:pt x="191" y="504"/>
                  </a:cubicBezTo>
                  <a:cubicBezTo>
                    <a:pt x="193" y="504"/>
                    <a:pt x="193" y="504"/>
                    <a:pt x="193" y="504"/>
                  </a:cubicBezTo>
                  <a:cubicBezTo>
                    <a:pt x="195" y="504"/>
                    <a:pt x="196" y="503"/>
                    <a:pt x="197" y="503"/>
                  </a:cubicBezTo>
                  <a:cubicBezTo>
                    <a:pt x="196" y="502"/>
                    <a:pt x="195" y="503"/>
                    <a:pt x="194" y="502"/>
                  </a:cubicBezTo>
                  <a:cubicBezTo>
                    <a:pt x="195" y="502"/>
                    <a:pt x="195" y="502"/>
                    <a:pt x="196" y="502"/>
                  </a:cubicBezTo>
                  <a:cubicBezTo>
                    <a:pt x="195" y="502"/>
                    <a:pt x="193" y="503"/>
                    <a:pt x="193" y="502"/>
                  </a:cubicBezTo>
                  <a:cubicBezTo>
                    <a:pt x="193" y="501"/>
                    <a:pt x="195" y="500"/>
                    <a:pt x="195" y="501"/>
                  </a:cubicBezTo>
                  <a:cubicBezTo>
                    <a:pt x="197" y="501"/>
                    <a:pt x="197" y="501"/>
                    <a:pt x="197" y="501"/>
                  </a:cubicBezTo>
                  <a:cubicBezTo>
                    <a:pt x="195" y="501"/>
                    <a:pt x="198" y="501"/>
                    <a:pt x="197" y="500"/>
                  </a:cubicBezTo>
                  <a:cubicBezTo>
                    <a:pt x="196" y="500"/>
                    <a:pt x="194" y="500"/>
                    <a:pt x="193" y="500"/>
                  </a:cubicBezTo>
                  <a:cubicBezTo>
                    <a:pt x="192" y="499"/>
                    <a:pt x="194" y="499"/>
                    <a:pt x="193" y="499"/>
                  </a:cubicBezTo>
                  <a:cubicBezTo>
                    <a:pt x="195" y="500"/>
                    <a:pt x="195" y="500"/>
                    <a:pt x="195" y="500"/>
                  </a:cubicBezTo>
                  <a:cubicBezTo>
                    <a:pt x="194" y="499"/>
                    <a:pt x="198" y="499"/>
                    <a:pt x="197" y="498"/>
                  </a:cubicBezTo>
                  <a:cubicBezTo>
                    <a:pt x="195" y="498"/>
                    <a:pt x="195" y="498"/>
                    <a:pt x="195" y="498"/>
                  </a:cubicBezTo>
                  <a:cubicBezTo>
                    <a:pt x="196" y="498"/>
                    <a:pt x="196" y="498"/>
                    <a:pt x="197" y="498"/>
                  </a:cubicBezTo>
                  <a:cubicBezTo>
                    <a:pt x="196" y="498"/>
                    <a:pt x="196" y="497"/>
                    <a:pt x="196" y="497"/>
                  </a:cubicBezTo>
                  <a:cubicBezTo>
                    <a:pt x="197" y="497"/>
                    <a:pt x="197" y="497"/>
                    <a:pt x="197" y="497"/>
                  </a:cubicBezTo>
                  <a:cubicBezTo>
                    <a:pt x="196" y="497"/>
                    <a:pt x="193" y="496"/>
                    <a:pt x="196" y="496"/>
                  </a:cubicBezTo>
                  <a:cubicBezTo>
                    <a:pt x="193" y="496"/>
                    <a:pt x="196" y="496"/>
                    <a:pt x="194" y="497"/>
                  </a:cubicBezTo>
                  <a:cubicBezTo>
                    <a:pt x="192" y="497"/>
                    <a:pt x="193" y="496"/>
                    <a:pt x="192" y="496"/>
                  </a:cubicBezTo>
                  <a:cubicBezTo>
                    <a:pt x="195" y="496"/>
                    <a:pt x="192" y="495"/>
                    <a:pt x="192" y="495"/>
                  </a:cubicBezTo>
                  <a:cubicBezTo>
                    <a:pt x="193" y="494"/>
                    <a:pt x="194" y="494"/>
                    <a:pt x="194" y="494"/>
                  </a:cubicBezTo>
                  <a:cubicBezTo>
                    <a:pt x="193" y="494"/>
                    <a:pt x="193" y="494"/>
                    <a:pt x="193" y="494"/>
                  </a:cubicBezTo>
                  <a:cubicBezTo>
                    <a:pt x="196" y="493"/>
                    <a:pt x="192" y="493"/>
                    <a:pt x="193" y="492"/>
                  </a:cubicBezTo>
                  <a:cubicBezTo>
                    <a:pt x="194" y="492"/>
                    <a:pt x="195" y="492"/>
                    <a:pt x="196" y="492"/>
                  </a:cubicBezTo>
                  <a:cubicBezTo>
                    <a:pt x="193" y="493"/>
                    <a:pt x="193" y="491"/>
                    <a:pt x="191" y="491"/>
                  </a:cubicBezTo>
                  <a:cubicBezTo>
                    <a:pt x="192" y="490"/>
                    <a:pt x="194" y="492"/>
                    <a:pt x="196" y="491"/>
                  </a:cubicBezTo>
                  <a:cubicBezTo>
                    <a:pt x="194" y="491"/>
                    <a:pt x="197" y="490"/>
                    <a:pt x="195" y="490"/>
                  </a:cubicBezTo>
                  <a:cubicBezTo>
                    <a:pt x="194" y="491"/>
                    <a:pt x="193" y="490"/>
                    <a:pt x="192" y="490"/>
                  </a:cubicBezTo>
                  <a:cubicBezTo>
                    <a:pt x="192" y="489"/>
                    <a:pt x="193" y="490"/>
                    <a:pt x="194" y="489"/>
                  </a:cubicBezTo>
                  <a:cubicBezTo>
                    <a:pt x="193" y="489"/>
                    <a:pt x="191" y="488"/>
                    <a:pt x="191" y="489"/>
                  </a:cubicBezTo>
                  <a:cubicBezTo>
                    <a:pt x="191" y="488"/>
                    <a:pt x="189" y="488"/>
                    <a:pt x="190" y="487"/>
                  </a:cubicBezTo>
                  <a:cubicBezTo>
                    <a:pt x="192" y="487"/>
                    <a:pt x="191" y="488"/>
                    <a:pt x="192" y="488"/>
                  </a:cubicBezTo>
                  <a:cubicBezTo>
                    <a:pt x="192" y="487"/>
                    <a:pt x="188" y="488"/>
                    <a:pt x="187" y="487"/>
                  </a:cubicBezTo>
                  <a:cubicBezTo>
                    <a:pt x="187" y="487"/>
                    <a:pt x="184" y="487"/>
                    <a:pt x="183" y="486"/>
                  </a:cubicBezTo>
                  <a:cubicBezTo>
                    <a:pt x="183" y="485"/>
                    <a:pt x="184" y="487"/>
                    <a:pt x="186" y="486"/>
                  </a:cubicBezTo>
                  <a:cubicBezTo>
                    <a:pt x="185" y="486"/>
                    <a:pt x="185" y="486"/>
                    <a:pt x="185" y="486"/>
                  </a:cubicBezTo>
                  <a:cubicBezTo>
                    <a:pt x="188" y="485"/>
                    <a:pt x="190" y="487"/>
                    <a:pt x="193" y="486"/>
                  </a:cubicBezTo>
                  <a:cubicBezTo>
                    <a:pt x="192" y="486"/>
                    <a:pt x="192" y="486"/>
                    <a:pt x="192" y="486"/>
                  </a:cubicBezTo>
                  <a:cubicBezTo>
                    <a:pt x="195" y="486"/>
                    <a:pt x="195" y="486"/>
                    <a:pt x="195" y="486"/>
                  </a:cubicBezTo>
                  <a:cubicBezTo>
                    <a:pt x="193" y="486"/>
                    <a:pt x="194" y="485"/>
                    <a:pt x="194" y="484"/>
                  </a:cubicBezTo>
                  <a:cubicBezTo>
                    <a:pt x="192" y="484"/>
                    <a:pt x="194" y="485"/>
                    <a:pt x="193" y="485"/>
                  </a:cubicBezTo>
                  <a:cubicBezTo>
                    <a:pt x="192" y="484"/>
                    <a:pt x="190" y="484"/>
                    <a:pt x="191" y="483"/>
                  </a:cubicBezTo>
                  <a:cubicBezTo>
                    <a:pt x="192" y="484"/>
                    <a:pt x="193" y="483"/>
                    <a:pt x="194" y="483"/>
                  </a:cubicBezTo>
                  <a:cubicBezTo>
                    <a:pt x="195" y="483"/>
                    <a:pt x="192" y="483"/>
                    <a:pt x="193" y="482"/>
                  </a:cubicBezTo>
                  <a:cubicBezTo>
                    <a:pt x="194" y="483"/>
                    <a:pt x="194" y="483"/>
                    <a:pt x="194" y="483"/>
                  </a:cubicBezTo>
                  <a:cubicBezTo>
                    <a:pt x="194" y="480"/>
                    <a:pt x="194" y="478"/>
                    <a:pt x="190" y="476"/>
                  </a:cubicBezTo>
                  <a:cubicBezTo>
                    <a:pt x="191" y="475"/>
                    <a:pt x="191" y="475"/>
                    <a:pt x="193" y="474"/>
                  </a:cubicBezTo>
                  <a:cubicBezTo>
                    <a:pt x="192" y="474"/>
                    <a:pt x="191" y="474"/>
                    <a:pt x="191" y="473"/>
                  </a:cubicBezTo>
                  <a:cubicBezTo>
                    <a:pt x="193" y="473"/>
                    <a:pt x="193" y="473"/>
                    <a:pt x="193" y="473"/>
                  </a:cubicBezTo>
                  <a:cubicBezTo>
                    <a:pt x="194" y="472"/>
                    <a:pt x="192" y="472"/>
                    <a:pt x="191" y="471"/>
                  </a:cubicBezTo>
                  <a:cubicBezTo>
                    <a:pt x="193" y="471"/>
                    <a:pt x="193" y="471"/>
                    <a:pt x="193" y="471"/>
                  </a:cubicBezTo>
                  <a:cubicBezTo>
                    <a:pt x="194" y="471"/>
                    <a:pt x="192" y="470"/>
                    <a:pt x="191" y="470"/>
                  </a:cubicBezTo>
                  <a:cubicBezTo>
                    <a:pt x="193" y="470"/>
                    <a:pt x="193" y="470"/>
                    <a:pt x="193" y="470"/>
                  </a:cubicBezTo>
                  <a:cubicBezTo>
                    <a:pt x="191" y="470"/>
                    <a:pt x="191" y="470"/>
                    <a:pt x="191" y="470"/>
                  </a:cubicBezTo>
                  <a:cubicBezTo>
                    <a:pt x="191" y="469"/>
                    <a:pt x="191" y="468"/>
                    <a:pt x="193" y="469"/>
                  </a:cubicBezTo>
                  <a:cubicBezTo>
                    <a:pt x="193" y="469"/>
                    <a:pt x="192" y="468"/>
                    <a:pt x="192" y="468"/>
                  </a:cubicBezTo>
                  <a:cubicBezTo>
                    <a:pt x="193" y="468"/>
                    <a:pt x="193" y="467"/>
                    <a:pt x="193" y="466"/>
                  </a:cubicBezTo>
                  <a:cubicBezTo>
                    <a:pt x="192" y="466"/>
                    <a:pt x="191" y="466"/>
                    <a:pt x="190" y="466"/>
                  </a:cubicBezTo>
                  <a:cubicBezTo>
                    <a:pt x="188" y="465"/>
                    <a:pt x="190" y="466"/>
                    <a:pt x="189" y="465"/>
                  </a:cubicBezTo>
                  <a:cubicBezTo>
                    <a:pt x="190" y="465"/>
                    <a:pt x="191" y="465"/>
                    <a:pt x="192" y="465"/>
                  </a:cubicBezTo>
                  <a:cubicBezTo>
                    <a:pt x="195" y="465"/>
                    <a:pt x="192" y="462"/>
                    <a:pt x="193" y="461"/>
                  </a:cubicBezTo>
                  <a:cubicBezTo>
                    <a:pt x="192" y="460"/>
                    <a:pt x="192" y="460"/>
                    <a:pt x="192" y="460"/>
                  </a:cubicBezTo>
                  <a:cubicBezTo>
                    <a:pt x="195" y="460"/>
                    <a:pt x="193" y="459"/>
                    <a:pt x="194" y="458"/>
                  </a:cubicBezTo>
                  <a:cubicBezTo>
                    <a:pt x="193" y="458"/>
                    <a:pt x="191" y="457"/>
                    <a:pt x="191" y="456"/>
                  </a:cubicBezTo>
                  <a:cubicBezTo>
                    <a:pt x="189" y="455"/>
                    <a:pt x="193" y="457"/>
                    <a:pt x="195" y="457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5"/>
                    <a:pt x="193" y="454"/>
                    <a:pt x="194" y="454"/>
                  </a:cubicBezTo>
                  <a:cubicBezTo>
                    <a:pt x="194" y="454"/>
                    <a:pt x="194" y="454"/>
                    <a:pt x="194" y="454"/>
                  </a:cubicBezTo>
                  <a:cubicBezTo>
                    <a:pt x="195" y="454"/>
                    <a:pt x="196" y="455"/>
                    <a:pt x="196" y="454"/>
                  </a:cubicBezTo>
                  <a:cubicBezTo>
                    <a:pt x="194" y="453"/>
                    <a:pt x="196" y="453"/>
                    <a:pt x="194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4" y="451"/>
                    <a:pt x="194" y="451"/>
                    <a:pt x="194" y="451"/>
                  </a:cubicBezTo>
                  <a:cubicBezTo>
                    <a:pt x="195" y="451"/>
                    <a:pt x="195" y="451"/>
                    <a:pt x="195" y="451"/>
                  </a:cubicBezTo>
                  <a:cubicBezTo>
                    <a:pt x="196" y="453"/>
                    <a:pt x="196" y="453"/>
                    <a:pt x="196" y="453"/>
                  </a:cubicBezTo>
                  <a:cubicBezTo>
                    <a:pt x="197" y="452"/>
                    <a:pt x="195" y="452"/>
                    <a:pt x="194" y="451"/>
                  </a:cubicBezTo>
                  <a:cubicBezTo>
                    <a:pt x="193" y="450"/>
                    <a:pt x="195" y="450"/>
                    <a:pt x="195" y="451"/>
                  </a:cubicBezTo>
                  <a:cubicBezTo>
                    <a:pt x="196" y="451"/>
                    <a:pt x="195" y="451"/>
                    <a:pt x="195" y="451"/>
                  </a:cubicBezTo>
                  <a:cubicBezTo>
                    <a:pt x="196" y="452"/>
                    <a:pt x="196" y="451"/>
                    <a:pt x="196" y="452"/>
                  </a:cubicBezTo>
                  <a:cubicBezTo>
                    <a:pt x="196" y="451"/>
                    <a:pt x="195" y="450"/>
                    <a:pt x="195" y="450"/>
                  </a:cubicBezTo>
                  <a:cubicBezTo>
                    <a:pt x="195" y="451"/>
                    <a:pt x="196" y="450"/>
                    <a:pt x="197" y="451"/>
                  </a:cubicBezTo>
                  <a:cubicBezTo>
                    <a:pt x="196" y="450"/>
                    <a:pt x="197" y="450"/>
                    <a:pt x="196" y="450"/>
                  </a:cubicBezTo>
                  <a:cubicBezTo>
                    <a:pt x="196" y="450"/>
                    <a:pt x="195" y="449"/>
                    <a:pt x="194" y="449"/>
                  </a:cubicBezTo>
                  <a:cubicBezTo>
                    <a:pt x="194" y="448"/>
                    <a:pt x="194" y="448"/>
                    <a:pt x="195" y="448"/>
                  </a:cubicBezTo>
                  <a:cubicBezTo>
                    <a:pt x="195" y="449"/>
                    <a:pt x="195" y="449"/>
                    <a:pt x="195" y="449"/>
                  </a:cubicBezTo>
                  <a:cubicBezTo>
                    <a:pt x="195" y="448"/>
                    <a:pt x="196" y="448"/>
                    <a:pt x="194" y="447"/>
                  </a:cubicBezTo>
                  <a:cubicBezTo>
                    <a:pt x="196" y="449"/>
                    <a:pt x="196" y="449"/>
                    <a:pt x="196" y="449"/>
                  </a:cubicBezTo>
                  <a:cubicBezTo>
                    <a:pt x="196" y="448"/>
                    <a:pt x="196" y="448"/>
                    <a:pt x="196" y="447"/>
                  </a:cubicBezTo>
                  <a:cubicBezTo>
                    <a:pt x="197" y="448"/>
                    <a:pt x="198" y="450"/>
                    <a:pt x="199" y="450"/>
                  </a:cubicBezTo>
                  <a:cubicBezTo>
                    <a:pt x="198" y="448"/>
                    <a:pt x="198" y="448"/>
                    <a:pt x="198" y="448"/>
                  </a:cubicBezTo>
                  <a:cubicBezTo>
                    <a:pt x="199" y="448"/>
                    <a:pt x="199" y="448"/>
                    <a:pt x="199" y="449"/>
                  </a:cubicBezTo>
                  <a:cubicBezTo>
                    <a:pt x="200" y="449"/>
                    <a:pt x="198" y="444"/>
                    <a:pt x="199" y="445"/>
                  </a:cubicBezTo>
                  <a:cubicBezTo>
                    <a:pt x="200" y="447"/>
                    <a:pt x="200" y="447"/>
                    <a:pt x="201" y="447"/>
                  </a:cubicBezTo>
                  <a:cubicBezTo>
                    <a:pt x="200" y="446"/>
                    <a:pt x="200" y="446"/>
                    <a:pt x="200" y="446"/>
                  </a:cubicBezTo>
                  <a:cubicBezTo>
                    <a:pt x="200" y="446"/>
                    <a:pt x="201" y="448"/>
                    <a:pt x="200" y="447"/>
                  </a:cubicBezTo>
                  <a:cubicBezTo>
                    <a:pt x="199" y="446"/>
                    <a:pt x="200" y="446"/>
                    <a:pt x="200" y="445"/>
                  </a:cubicBezTo>
                  <a:cubicBezTo>
                    <a:pt x="200" y="446"/>
                    <a:pt x="201" y="447"/>
                    <a:pt x="202" y="447"/>
                  </a:cubicBezTo>
                  <a:cubicBezTo>
                    <a:pt x="202" y="447"/>
                    <a:pt x="202" y="447"/>
                    <a:pt x="202" y="447"/>
                  </a:cubicBezTo>
                  <a:cubicBezTo>
                    <a:pt x="205" y="449"/>
                    <a:pt x="200" y="450"/>
                    <a:pt x="204" y="454"/>
                  </a:cubicBezTo>
                  <a:cubicBezTo>
                    <a:pt x="205" y="456"/>
                    <a:pt x="206" y="463"/>
                    <a:pt x="206" y="463"/>
                  </a:cubicBezTo>
                  <a:cubicBezTo>
                    <a:pt x="214" y="451"/>
                    <a:pt x="212" y="449"/>
                    <a:pt x="214" y="446"/>
                  </a:cubicBezTo>
                  <a:cubicBezTo>
                    <a:pt x="214" y="447"/>
                    <a:pt x="214" y="447"/>
                    <a:pt x="214" y="447"/>
                  </a:cubicBezTo>
                  <a:cubicBezTo>
                    <a:pt x="214" y="446"/>
                    <a:pt x="214" y="446"/>
                    <a:pt x="214" y="446"/>
                  </a:cubicBezTo>
                  <a:cubicBezTo>
                    <a:pt x="214" y="446"/>
                    <a:pt x="215" y="446"/>
                    <a:pt x="215" y="446"/>
                  </a:cubicBezTo>
                  <a:cubicBezTo>
                    <a:pt x="215" y="446"/>
                    <a:pt x="215" y="447"/>
                    <a:pt x="216" y="445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5"/>
                    <a:pt x="217" y="443"/>
                    <a:pt x="217" y="443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7"/>
                    <a:pt x="217" y="446"/>
                    <a:pt x="217" y="447"/>
                  </a:cubicBezTo>
                  <a:cubicBezTo>
                    <a:pt x="217" y="445"/>
                    <a:pt x="217" y="447"/>
                    <a:pt x="218" y="445"/>
                  </a:cubicBezTo>
                  <a:cubicBezTo>
                    <a:pt x="218" y="445"/>
                    <a:pt x="218" y="445"/>
                    <a:pt x="218" y="445"/>
                  </a:cubicBezTo>
                  <a:cubicBezTo>
                    <a:pt x="219" y="445"/>
                    <a:pt x="219" y="444"/>
                    <a:pt x="220" y="444"/>
                  </a:cubicBezTo>
                  <a:cubicBezTo>
                    <a:pt x="220" y="444"/>
                    <a:pt x="219" y="446"/>
                    <a:pt x="219" y="446"/>
                  </a:cubicBezTo>
                  <a:cubicBezTo>
                    <a:pt x="219" y="447"/>
                    <a:pt x="219" y="447"/>
                    <a:pt x="220" y="447"/>
                  </a:cubicBezTo>
                  <a:cubicBezTo>
                    <a:pt x="220" y="447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6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8"/>
                  </a:cubicBezTo>
                  <a:cubicBezTo>
                    <a:pt x="220" y="449"/>
                    <a:pt x="220" y="449"/>
                    <a:pt x="220" y="449"/>
                  </a:cubicBezTo>
                  <a:cubicBezTo>
                    <a:pt x="220" y="449"/>
                    <a:pt x="221" y="448"/>
                    <a:pt x="221" y="447"/>
                  </a:cubicBezTo>
                  <a:cubicBezTo>
                    <a:pt x="222" y="449"/>
                    <a:pt x="224" y="448"/>
                    <a:pt x="225" y="448"/>
                  </a:cubicBezTo>
                  <a:cubicBezTo>
                    <a:pt x="225" y="448"/>
                    <a:pt x="224" y="449"/>
                    <a:pt x="225" y="449"/>
                  </a:cubicBezTo>
                  <a:cubicBezTo>
                    <a:pt x="225" y="449"/>
                    <a:pt x="226" y="448"/>
                    <a:pt x="226" y="449"/>
                  </a:cubicBezTo>
                  <a:cubicBezTo>
                    <a:pt x="226" y="448"/>
                    <a:pt x="225" y="450"/>
                    <a:pt x="225" y="450"/>
                  </a:cubicBezTo>
                  <a:cubicBezTo>
                    <a:pt x="225" y="451"/>
                    <a:pt x="226" y="449"/>
                    <a:pt x="226" y="449"/>
                  </a:cubicBezTo>
                  <a:cubicBezTo>
                    <a:pt x="225" y="452"/>
                    <a:pt x="229" y="450"/>
                    <a:pt x="229" y="452"/>
                  </a:cubicBezTo>
                  <a:cubicBezTo>
                    <a:pt x="229" y="451"/>
                    <a:pt x="228" y="452"/>
                    <a:pt x="227" y="452"/>
                  </a:cubicBezTo>
                  <a:cubicBezTo>
                    <a:pt x="228" y="452"/>
                    <a:pt x="229" y="452"/>
                    <a:pt x="232" y="452"/>
                  </a:cubicBezTo>
                  <a:cubicBezTo>
                    <a:pt x="230" y="453"/>
                    <a:pt x="230" y="453"/>
                    <a:pt x="230" y="453"/>
                  </a:cubicBezTo>
                  <a:cubicBezTo>
                    <a:pt x="230" y="453"/>
                    <a:pt x="231" y="453"/>
                    <a:pt x="232" y="453"/>
                  </a:cubicBezTo>
                  <a:cubicBezTo>
                    <a:pt x="233" y="452"/>
                    <a:pt x="234" y="452"/>
                    <a:pt x="234" y="452"/>
                  </a:cubicBezTo>
                  <a:cubicBezTo>
                    <a:pt x="234" y="452"/>
                    <a:pt x="234" y="452"/>
                    <a:pt x="234" y="452"/>
                  </a:cubicBezTo>
                  <a:cubicBezTo>
                    <a:pt x="235" y="453"/>
                    <a:pt x="235" y="452"/>
                    <a:pt x="236" y="453"/>
                  </a:cubicBezTo>
                  <a:cubicBezTo>
                    <a:pt x="235" y="454"/>
                    <a:pt x="235" y="453"/>
                    <a:pt x="234" y="454"/>
                  </a:cubicBezTo>
                  <a:cubicBezTo>
                    <a:pt x="232" y="455"/>
                    <a:pt x="233" y="456"/>
                    <a:pt x="233" y="456"/>
                  </a:cubicBezTo>
                  <a:cubicBezTo>
                    <a:pt x="235" y="456"/>
                    <a:pt x="235" y="456"/>
                    <a:pt x="235" y="456"/>
                  </a:cubicBezTo>
                  <a:cubicBezTo>
                    <a:pt x="236" y="456"/>
                    <a:pt x="234" y="457"/>
                    <a:pt x="234" y="457"/>
                  </a:cubicBezTo>
                  <a:cubicBezTo>
                    <a:pt x="239" y="456"/>
                    <a:pt x="239" y="456"/>
                    <a:pt x="239" y="456"/>
                  </a:cubicBezTo>
                  <a:cubicBezTo>
                    <a:pt x="238" y="456"/>
                    <a:pt x="237" y="458"/>
                    <a:pt x="236" y="457"/>
                  </a:cubicBezTo>
                  <a:cubicBezTo>
                    <a:pt x="237" y="458"/>
                    <a:pt x="240" y="458"/>
                    <a:pt x="241" y="458"/>
                  </a:cubicBezTo>
                  <a:cubicBezTo>
                    <a:pt x="241" y="459"/>
                    <a:pt x="243" y="459"/>
                    <a:pt x="243" y="460"/>
                  </a:cubicBezTo>
                  <a:cubicBezTo>
                    <a:pt x="242" y="460"/>
                    <a:pt x="243" y="459"/>
                    <a:pt x="242" y="460"/>
                  </a:cubicBezTo>
                  <a:cubicBezTo>
                    <a:pt x="240" y="461"/>
                    <a:pt x="240" y="461"/>
                    <a:pt x="240" y="461"/>
                  </a:cubicBezTo>
                  <a:cubicBezTo>
                    <a:pt x="240" y="460"/>
                    <a:pt x="238" y="461"/>
                    <a:pt x="237" y="461"/>
                  </a:cubicBezTo>
                  <a:cubicBezTo>
                    <a:pt x="238" y="462"/>
                    <a:pt x="238" y="463"/>
                    <a:pt x="237" y="464"/>
                  </a:cubicBezTo>
                  <a:cubicBezTo>
                    <a:pt x="240" y="463"/>
                    <a:pt x="239" y="465"/>
                    <a:pt x="242" y="465"/>
                  </a:cubicBezTo>
                  <a:cubicBezTo>
                    <a:pt x="242" y="466"/>
                    <a:pt x="240" y="466"/>
                    <a:pt x="239" y="466"/>
                  </a:cubicBezTo>
                  <a:cubicBezTo>
                    <a:pt x="240" y="467"/>
                    <a:pt x="240" y="468"/>
                    <a:pt x="240" y="469"/>
                  </a:cubicBezTo>
                  <a:cubicBezTo>
                    <a:pt x="240" y="469"/>
                    <a:pt x="240" y="469"/>
                    <a:pt x="240" y="469"/>
                  </a:cubicBezTo>
                  <a:cubicBezTo>
                    <a:pt x="240" y="470"/>
                    <a:pt x="240" y="472"/>
                    <a:pt x="242" y="472"/>
                  </a:cubicBezTo>
                  <a:cubicBezTo>
                    <a:pt x="241" y="472"/>
                    <a:pt x="241" y="472"/>
                    <a:pt x="241" y="472"/>
                  </a:cubicBezTo>
                  <a:cubicBezTo>
                    <a:pt x="240" y="473"/>
                    <a:pt x="244" y="472"/>
                    <a:pt x="243" y="474"/>
                  </a:cubicBezTo>
                  <a:cubicBezTo>
                    <a:pt x="242" y="473"/>
                    <a:pt x="242" y="473"/>
                    <a:pt x="242" y="473"/>
                  </a:cubicBezTo>
                  <a:cubicBezTo>
                    <a:pt x="243" y="474"/>
                    <a:pt x="241" y="475"/>
                    <a:pt x="243" y="476"/>
                  </a:cubicBezTo>
                  <a:cubicBezTo>
                    <a:pt x="242" y="476"/>
                    <a:pt x="242" y="476"/>
                    <a:pt x="241" y="475"/>
                  </a:cubicBezTo>
                  <a:cubicBezTo>
                    <a:pt x="242" y="476"/>
                    <a:pt x="242" y="477"/>
                    <a:pt x="243" y="478"/>
                  </a:cubicBezTo>
                  <a:cubicBezTo>
                    <a:pt x="241" y="478"/>
                    <a:pt x="241" y="478"/>
                    <a:pt x="241" y="478"/>
                  </a:cubicBezTo>
                  <a:cubicBezTo>
                    <a:pt x="240" y="478"/>
                    <a:pt x="244" y="478"/>
                    <a:pt x="243" y="479"/>
                  </a:cubicBezTo>
                  <a:cubicBezTo>
                    <a:pt x="243" y="479"/>
                    <a:pt x="242" y="480"/>
                    <a:pt x="242" y="480"/>
                  </a:cubicBezTo>
                  <a:cubicBezTo>
                    <a:pt x="243" y="480"/>
                    <a:pt x="243" y="481"/>
                    <a:pt x="243" y="481"/>
                  </a:cubicBezTo>
                  <a:cubicBezTo>
                    <a:pt x="241" y="482"/>
                    <a:pt x="241" y="482"/>
                    <a:pt x="241" y="482"/>
                  </a:cubicBezTo>
                  <a:cubicBezTo>
                    <a:pt x="241" y="486"/>
                    <a:pt x="241" y="490"/>
                    <a:pt x="243" y="494"/>
                  </a:cubicBezTo>
                  <a:cubicBezTo>
                    <a:pt x="240" y="494"/>
                    <a:pt x="241" y="493"/>
                    <a:pt x="240" y="493"/>
                  </a:cubicBezTo>
                  <a:cubicBezTo>
                    <a:pt x="242" y="493"/>
                    <a:pt x="240" y="494"/>
                    <a:pt x="241" y="495"/>
                  </a:cubicBezTo>
                  <a:cubicBezTo>
                    <a:pt x="241" y="495"/>
                    <a:pt x="241" y="495"/>
                    <a:pt x="241" y="495"/>
                  </a:cubicBezTo>
                  <a:cubicBezTo>
                    <a:pt x="241" y="496"/>
                    <a:pt x="240" y="496"/>
                    <a:pt x="240" y="497"/>
                  </a:cubicBezTo>
                  <a:cubicBezTo>
                    <a:pt x="241" y="497"/>
                    <a:pt x="241" y="497"/>
                    <a:pt x="241" y="497"/>
                  </a:cubicBezTo>
                  <a:cubicBezTo>
                    <a:pt x="242" y="497"/>
                    <a:pt x="238" y="498"/>
                    <a:pt x="241" y="498"/>
                  </a:cubicBezTo>
                  <a:cubicBezTo>
                    <a:pt x="239" y="499"/>
                    <a:pt x="239" y="499"/>
                    <a:pt x="239" y="499"/>
                  </a:cubicBezTo>
                  <a:cubicBezTo>
                    <a:pt x="242" y="499"/>
                    <a:pt x="238" y="499"/>
                    <a:pt x="240" y="500"/>
                  </a:cubicBezTo>
                  <a:cubicBezTo>
                    <a:pt x="240" y="500"/>
                    <a:pt x="240" y="500"/>
                    <a:pt x="240" y="500"/>
                  </a:cubicBezTo>
                  <a:cubicBezTo>
                    <a:pt x="239" y="501"/>
                    <a:pt x="243" y="502"/>
                    <a:pt x="241" y="502"/>
                  </a:cubicBezTo>
                  <a:cubicBezTo>
                    <a:pt x="241" y="503"/>
                    <a:pt x="242" y="504"/>
                    <a:pt x="244" y="504"/>
                  </a:cubicBezTo>
                  <a:cubicBezTo>
                    <a:pt x="241" y="504"/>
                    <a:pt x="241" y="504"/>
                    <a:pt x="241" y="504"/>
                  </a:cubicBezTo>
                  <a:cubicBezTo>
                    <a:pt x="242" y="507"/>
                    <a:pt x="241" y="511"/>
                    <a:pt x="244" y="513"/>
                  </a:cubicBezTo>
                  <a:cubicBezTo>
                    <a:pt x="243" y="513"/>
                    <a:pt x="243" y="513"/>
                    <a:pt x="243" y="513"/>
                  </a:cubicBezTo>
                  <a:cubicBezTo>
                    <a:pt x="245" y="515"/>
                    <a:pt x="241" y="517"/>
                    <a:pt x="245" y="518"/>
                  </a:cubicBezTo>
                  <a:cubicBezTo>
                    <a:pt x="247" y="518"/>
                    <a:pt x="247" y="518"/>
                    <a:pt x="247" y="518"/>
                  </a:cubicBezTo>
                  <a:cubicBezTo>
                    <a:pt x="244" y="519"/>
                    <a:pt x="244" y="519"/>
                    <a:pt x="244" y="519"/>
                  </a:cubicBezTo>
                  <a:cubicBezTo>
                    <a:pt x="246" y="519"/>
                    <a:pt x="245" y="520"/>
                    <a:pt x="247" y="521"/>
                  </a:cubicBezTo>
                  <a:cubicBezTo>
                    <a:pt x="245" y="521"/>
                    <a:pt x="245" y="521"/>
                    <a:pt x="245" y="521"/>
                  </a:cubicBezTo>
                  <a:cubicBezTo>
                    <a:pt x="245" y="521"/>
                    <a:pt x="247" y="522"/>
                    <a:pt x="247" y="523"/>
                  </a:cubicBezTo>
                  <a:cubicBezTo>
                    <a:pt x="246" y="523"/>
                    <a:pt x="246" y="523"/>
                    <a:pt x="246" y="523"/>
                  </a:cubicBezTo>
                  <a:cubicBezTo>
                    <a:pt x="243" y="527"/>
                    <a:pt x="241" y="532"/>
                    <a:pt x="246" y="534"/>
                  </a:cubicBezTo>
                  <a:cubicBezTo>
                    <a:pt x="247" y="535"/>
                    <a:pt x="243" y="535"/>
                    <a:pt x="244" y="536"/>
                  </a:cubicBezTo>
                  <a:cubicBezTo>
                    <a:pt x="247" y="538"/>
                    <a:pt x="245" y="541"/>
                    <a:pt x="247" y="543"/>
                  </a:cubicBezTo>
                  <a:cubicBezTo>
                    <a:pt x="246" y="546"/>
                    <a:pt x="244" y="545"/>
                    <a:pt x="243" y="548"/>
                  </a:cubicBezTo>
                  <a:cubicBezTo>
                    <a:pt x="243" y="547"/>
                    <a:pt x="243" y="547"/>
                    <a:pt x="243" y="547"/>
                  </a:cubicBezTo>
                  <a:cubicBezTo>
                    <a:pt x="242" y="549"/>
                    <a:pt x="241" y="547"/>
                    <a:pt x="240" y="546"/>
                  </a:cubicBezTo>
                  <a:cubicBezTo>
                    <a:pt x="240" y="547"/>
                    <a:pt x="239" y="547"/>
                    <a:pt x="240" y="549"/>
                  </a:cubicBezTo>
                  <a:cubicBezTo>
                    <a:pt x="239" y="550"/>
                    <a:pt x="238" y="546"/>
                    <a:pt x="238" y="547"/>
                  </a:cubicBezTo>
                  <a:cubicBezTo>
                    <a:pt x="238" y="546"/>
                    <a:pt x="238" y="548"/>
                    <a:pt x="238" y="548"/>
                  </a:cubicBezTo>
                  <a:cubicBezTo>
                    <a:pt x="236" y="550"/>
                    <a:pt x="238" y="546"/>
                    <a:pt x="235" y="545"/>
                  </a:cubicBezTo>
                  <a:cubicBezTo>
                    <a:pt x="232" y="546"/>
                    <a:pt x="228" y="548"/>
                    <a:pt x="225" y="547"/>
                  </a:cubicBezTo>
                  <a:cubicBezTo>
                    <a:pt x="225" y="547"/>
                    <a:pt x="225" y="549"/>
                    <a:pt x="225" y="549"/>
                  </a:cubicBezTo>
                  <a:cubicBezTo>
                    <a:pt x="224" y="546"/>
                    <a:pt x="224" y="550"/>
                    <a:pt x="223" y="549"/>
                  </a:cubicBezTo>
                  <a:cubicBezTo>
                    <a:pt x="223" y="548"/>
                    <a:pt x="223" y="548"/>
                    <a:pt x="223" y="547"/>
                  </a:cubicBezTo>
                  <a:cubicBezTo>
                    <a:pt x="222" y="546"/>
                    <a:pt x="220" y="548"/>
                    <a:pt x="219" y="547"/>
                  </a:cubicBezTo>
                  <a:cubicBezTo>
                    <a:pt x="218" y="549"/>
                    <a:pt x="216" y="546"/>
                    <a:pt x="215" y="548"/>
                  </a:cubicBezTo>
                  <a:cubicBezTo>
                    <a:pt x="215" y="546"/>
                    <a:pt x="214" y="547"/>
                    <a:pt x="214" y="546"/>
                  </a:cubicBezTo>
                  <a:cubicBezTo>
                    <a:pt x="213" y="550"/>
                    <a:pt x="211" y="545"/>
                    <a:pt x="210" y="547"/>
                  </a:cubicBezTo>
                  <a:cubicBezTo>
                    <a:pt x="210" y="547"/>
                    <a:pt x="210" y="547"/>
                    <a:pt x="210" y="547"/>
                  </a:cubicBezTo>
                  <a:cubicBezTo>
                    <a:pt x="206" y="547"/>
                    <a:pt x="202" y="547"/>
                    <a:pt x="198" y="549"/>
                  </a:cubicBezTo>
                  <a:cubicBezTo>
                    <a:pt x="195" y="549"/>
                    <a:pt x="193" y="546"/>
                    <a:pt x="190" y="547"/>
                  </a:cubicBezTo>
                  <a:cubicBezTo>
                    <a:pt x="190" y="548"/>
                    <a:pt x="190" y="549"/>
                    <a:pt x="190" y="549"/>
                  </a:cubicBezTo>
                  <a:cubicBezTo>
                    <a:pt x="189" y="549"/>
                    <a:pt x="190" y="548"/>
                    <a:pt x="190" y="547"/>
                  </a:cubicBezTo>
                  <a:cubicBezTo>
                    <a:pt x="188" y="549"/>
                    <a:pt x="187" y="547"/>
                    <a:pt x="185" y="547"/>
                  </a:cubicBezTo>
                  <a:cubicBezTo>
                    <a:pt x="185" y="548"/>
                    <a:pt x="184" y="548"/>
                    <a:pt x="185" y="549"/>
                  </a:cubicBezTo>
                  <a:cubicBezTo>
                    <a:pt x="183" y="546"/>
                    <a:pt x="181" y="550"/>
                    <a:pt x="179" y="548"/>
                  </a:cubicBezTo>
                  <a:cubicBezTo>
                    <a:pt x="179" y="552"/>
                    <a:pt x="178" y="550"/>
                    <a:pt x="177" y="551"/>
                  </a:cubicBezTo>
                  <a:cubicBezTo>
                    <a:pt x="177" y="551"/>
                    <a:pt x="177" y="550"/>
                    <a:pt x="177" y="549"/>
                  </a:cubicBezTo>
                  <a:cubicBezTo>
                    <a:pt x="175" y="550"/>
                    <a:pt x="175" y="550"/>
                    <a:pt x="173" y="549"/>
                  </a:cubicBezTo>
                  <a:cubicBezTo>
                    <a:pt x="172" y="549"/>
                    <a:pt x="172" y="551"/>
                    <a:pt x="171" y="551"/>
                  </a:cubicBezTo>
                  <a:cubicBezTo>
                    <a:pt x="171" y="548"/>
                    <a:pt x="170" y="550"/>
                    <a:pt x="169" y="550"/>
                  </a:cubicBezTo>
                  <a:cubicBezTo>
                    <a:pt x="169" y="552"/>
                    <a:pt x="168" y="553"/>
                    <a:pt x="167" y="552"/>
                  </a:cubicBezTo>
                  <a:cubicBezTo>
                    <a:pt x="168" y="549"/>
                    <a:pt x="168" y="549"/>
                    <a:pt x="168" y="549"/>
                  </a:cubicBezTo>
                  <a:cubicBezTo>
                    <a:pt x="165" y="551"/>
                    <a:pt x="162" y="548"/>
                    <a:pt x="159" y="551"/>
                  </a:cubicBezTo>
                  <a:cubicBezTo>
                    <a:pt x="159" y="549"/>
                    <a:pt x="159" y="549"/>
                    <a:pt x="159" y="549"/>
                  </a:cubicBezTo>
                  <a:cubicBezTo>
                    <a:pt x="156" y="550"/>
                    <a:pt x="154" y="548"/>
                    <a:pt x="151" y="549"/>
                  </a:cubicBezTo>
                  <a:cubicBezTo>
                    <a:pt x="150" y="548"/>
                    <a:pt x="150" y="547"/>
                    <a:pt x="149" y="547"/>
                  </a:cubicBezTo>
                  <a:cubicBezTo>
                    <a:pt x="148" y="548"/>
                    <a:pt x="148" y="548"/>
                    <a:pt x="146" y="549"/>
                  </a:cubicBezTo>
                  <a:cubicBezTo>
                    <a:pt x="146" y="549"/>
                    <a:pt x="146" y="548"/>
                    <a:pt x="147" y="547"/>
                  </a:cubicBezTo>
                  <a:cubicBezTo>
                    <a:pt x="146" y="546"/>
                    <a:pt x="147" y="544"/>
                    <a:pt x="145" y="545"/>
                  </a:cubicBezTo>
                  <a:cubicBezTo>
                    <a:pt x="146" y="545"/>
                    <a:pt x="146" y="545"/>
                    <a:pt x="146" y="545"/>
                  </a:cubicBezTo>
                  <a:cubicBezTo>
                    <a:pt x="145" y="545"/>
                    <a:pt x="143" y="545"/>
                    <a:pt x="144" y="544"/>
                  </a:cubicBezTo>
                  <a:cubicBezTo>
                    <a:pt x="143" y="544"/>
                    <a:pt x="142" y="543"/>
                    <a:pt x="140" y="544"/>
                  </a:cubicBezTo>
                  <a:cubicBezTo>
                    <a:pt x="140" y="543"/>
                    <a:pt x="143" y="543"/>
                    <a:pt x="141" y="543"/>
                  </a:cubicBezTo>
                  <a:cubicBezTo>
                    <a:pt x="143" y="543"/>
                    <a:pt x="143" y="543"/>
                    <a:pt x="143" y="543"/>
                  </a:cubicBezTo>
                  <a:cubicBezTo>
                    <a:pt x="143" y="541"/>
                    <a:pt x="142" y="539"/>
                    <a:pt x="142" y="537"/>
                  </a:cubicBezTo>
                  <a:cubicBezTo>
                    <a:pt x="145" y="537"/>
                    <a:pt x="142" y="534"/>
                    <a:pt x="144" y="534"/>
                  </a:cubicBezTo>
                  <a:cubicBezTo>
                    <a:pt x="143" y="533"/>
                    <a:pt x="146" y="532"/>
                    <a:pt x="143" y="530"/>
                  </a:cubicBezTo>
                  <a:cubicBezTo>
                    <a:pt x="144" y="531"/>
                    <a:pt x="144" y="531"/>
                    <a:pt x="144" y="531"/>
                  </a:cubicBezTo>
                  <a:cubicBezTo>
                    <a:pt x="145" y="530"/>
                    <a:pt x="146" y="528"/>
                    <a:pt x="147" y="527"/>
                  </a:cubicBezTo>
                  <a:cubicBezTo>
                    <a:pt x="148" y="527"/>
                    <a:pt x="146" y="526"/>
                    <a:pt x="146" y="525"/>
                  </a:cubicBezTo>
                  <a:cubicBezTo>
                    <a:pt x="147" y="525"/>
                    <a:pt x="147" y="525"/>
                    <a:pt x="147" y="525"/>
                  </a:cubicBezTo>
                  <a:cubicBezTo>
                    <a:pt x="147" y="524"/>
                    <a:pt x="145" y="523"/>
                    <a:pt x="145" y="522"/>
                  </a:cubicBezTo>
                  <a:cubicBezTo>
                    <a:pt x="146" y="522"/>
                    <a:pt x="145" y="521"/>
                    <a:pt x="146" y="521"/>
                  </a:cubicBezTo>
                  <a:cubicBezTo>
                    <a:pt x="146" y="522"/>
                    <a:pt x="147" y="523"/>
                    <a:pt x="149" y="525"/>
                  </a:cubicBezTo>
                  <a:cubicBezTo>
                    <a:pt x="150" y="525"/>
                    <a:pt x="147" y="522"/>
                    <a:pt x="149" y="523"/>
                  </a:cubicBezTo>
                  <a:cubicBezTo>
                    <a:pt x="150" y="522"/>
                    <a:pt x="150" y="521"/>
                    <a:pt x="149" y="520"/>
                  </a:cubicBezTo>
                  <a:cubicBezTo>
                    <a:pt x="149" y="521"/>
                    <a:pt x="150" y="520"/>
                    <a:pt x="150" y="521"/>
                  </a:cubicBezTo>
                  <a:cubicBezTo>
                    <a:pt x="151" y="521"/>
                    <a:pt x="151" y="520"/>
                    <a:pt x="151" y="520"/>
                  </a:cubicBezTo>
                  <a:cubicBezTo>
                    <a:pt x="150" y="520"/>
                    <a:pt x="150" y="520"/>
                    <a:pt x="150" y="520"/>
                  </a:cubicBezTo>
                  <a:cubicBezTo>
                    <a:pt x="149" y="519"/>
                    <a:pt x="150" y="518"/>
                    <a:pt x="148" y="517"/>
                  </a:cubicBezTo>
                  <a:cubicBezTo>
                    <a:pt x="148" y="517"/>
                    <a:pt x="149" y="518"/>
                    <a:pt x="148" y="518"/>
                  </a:cubicBezTo>
                  <a:cubicBezTo>
                    <a:pt x="147" y="517"/>
                    <a:pt x="148" y="516"/>
                    <a:pt x="149" y="516"/>
                  </a:cubicBezTo>
                  <a:cubicBezTo>
                    <a:pt x="150" y="517"/>
                    <a:pt x="150" y="519"/>
                    <a:pt x="151" y="519"/>
                  </a:cubicBezTo>
                  <a:cubicBezTo>
                    <a:pt x="150" y="515"/>
                    <a:pt x="150" y="515"/>
                    <a:pt x="150" y="515"/>
                  </a:cubicBezTo>
                  <a:cubicBezTo>
                    <a:pt x="150" y="516"/>
                    <a:pt x="149" y="516"/>
                    <a:pt x="148" y="515"/>
                  </a:cubicBezTo>
                  <a:cubicBezTo>
                    <a:pt x="148" y="516"/>
                    <a:pt x="148" y="516"/>
                    <a:pt x="148" y="516"/>
                  </a:cubicBezTo>
                  <a:cubicBezTo>
                    <a:pt x="147" y="515"/>
                    <a:pt x="147" y="515"/>
                    <a:pt x="147" y="515"/>
                  </a:cubicBezTo>
                  <a:cubicBezTo>
                    <a:pt x="147" y="516"/>
                    <a:pt x="145" y="516"/>
                    <a:pt x="145" y="517"/>
                  </a:cubicBezTo>
                  <a:cubicBezTo>
                    <a:pt x="147" y="518"/>
                    <a:pt x="147" y="518"/>
                    <a:pt x="147" y="518"/>
                  </a:cubicBezTo>
                  <a:cubicBezTo>
                    <a:pt x="146" y="519"/>
                    <a:pt x="147" y="521"/>
                    <a:pt x="146" y="520"/>
                  </a:cubicBezTo>
                  <a:cubicBezTo>
                    <a:pt x="145" y="519"/>
                    <a:pt x="145" y="519"/>
                    <a:pt x="144" y="519"/>
                  </a:cubicBezTo>
                  <a:cubicBezTo>
                    <a:pt x="144" y="519"/>
                    <a:pt x="144" y="519"/>
                    <a:pt x="144" y="519"/>
                  </a:cubicBezTo>
                  <a:cubicBezTo>
                    <a:pt x="142" y="518"/>
                    <a:pt x="142" y="518"/>
                    <a:pt x="142" y="518"/>
                  </a:cubicBezTo>
                  <a:cubicBezTo>
                    <a:pt x="145" y="520"/>
                    <a:pt x="142" y="520"/>
                    <a:pt x="142" y="521"/>
                  </a:cubicBezTo>
                  <a:cubicBezTo>
                    <a:pt x="142" y="520"/>
                    <a:pt x="142" y="520"/>
                    <a:pt x="142" y="520"/>
                  </a:cubicBezTo>
                  <a:cubicBezTo>
                    <a:pt x="140" y="521"/>
                    <a:pt x="143" y="521"/>
                    <a:pt x="143" y="522"/>
                  </a:cubicBezTo>
                  <a:cubicBezTo>
                    <a:pt x="142" y="522"/>
                    <a:pt x="140" y="520"/>
                    <a:pt x="139" y="520"/>
                  </a:cubicBezTo>
                  <a:cubicBezTo>
                    <a:pt x="138" y="521"/>
                    <a:pt x="139" y="524"/>
                    <a:pt x="137" y="524"/>
                  </a:cubicBezTo>
                  <a:cubicBezTo>
                    <a:pt x="136" y="525"/>
                    <a:pt x="137" y="526"/>
                    <a:pt x="137" y="528"/>
                  </a:cubicBezTo>
                  <a:cubicBezTo>
                    <a:pt x="137" y="529"/>
                    <a:pt x="135" y="527"/>
                    <a:pt x="136" y="528"/>
                  </a:cubicBezTo>
                  <a:cubicBezTo>
                    <a:pt x="135" y="527"/>
                    <a:pt x="134" y="527"/>
                    <a:pt x="133" y="527"/>
                  </a:cubicBezTo>
                  <a:cubicBezTo>
                    <a:pt x="134" y="527"/>
                    <a:pt x="132" y="528"/>
                    <a:pt x="135" y="529"/>
                  </a:cubicBezTo>
                  <a:cubicBezTo>
                    <a:pt x="133" y="529"/>
                    <a:pt x="132" y="532"/>
                    <a:pt x="133" y="533"/>
                  </a:cubicBezTo>
                  <a:cubicBezTo>
                    <a:pt x="133" y="533"/>
                    <a:pt x="131" y="532"/>
                    <a:pt x="130" y="532"/>
                  </a:cubicBezTo>
                  <a:cubicBezTo>
                    <a:pt x="131" y="534"/>
                    <a:pt x="132" y="535"/>
                    <a:pt x="131" y="536"/>
                  </a:cubicBezTo>
                  <a:cubicBezTo>
                    <a:pt x="133" y="537"/>
                    <a:pt x="133" y="536"/>
                    <a:pt x="135" y="537"/>
                  </a:cubicBezTo>
                  <a:cubicBezTo>
                    <a:pt x="135" y="537"/>
                    <a:pt x="136" y="537"/>
                    <a:pt x="136" y="537"/>
                  </a:cubicBezTo>
                  <a:cubicBezTo>
                    <a:pt x="134" y="537"/>
                    <a:pt x="131" y="537"/>
                    <a:pt x="131" y="538"/>
                  </a:cubicBezTo>
                  <a:cubicBezTo>
                    <a:pt x="128" y="538"/>
                    <a:pt x="132" y="536"/>
                    <a:pt x="129" y="536"/>
                  </a:cubicBezTo>
                  <a:cubicBezTo>
                    <a:pt x="126" y="535"/>
                    <a:pt x="127" y="533"/>
                    <a:pt x="128" y="533"/>
                  </a:cubicBezTo>
                  <a:cubicBezTo>
                    <a:pt x="126" y="531"/>
                    <a:pt x="128" y="533"/>
                    <a:pt x="126" y="533"/>
                  </a:cubicBezTo>
                  <a:cubicBezTo>
                    <a:pt x="126" y="534"/>
                    <a:pt x="127" y="535"/>
                    <a:pt x="127" y="536"/>
                  </a:cubicBezTo>
                  <a:cubicBezTo>
                    <a:pt x="128" y="537"/>
                    <a:pt x="128" y="536"/>
                    <a:pt x="129" y="537"/>
                  </a:cubicBezTo>
                  <a:cubicBezTo>
                    <a:pt x="131" y="539"/>
                    <a:pt x="127" y="539"/>
                    <a:pt x="127" y="539"/>
                  </a:cubicBezTo>
                  <a:cubicBezTo>
                    <a:pt x="126" y="538"/>
                    <a:pt x="126" y="538"/>
                    <a:pt x="126" y="538"/>
                  </a:cubicBezTo>
                  <a:cubicBezTo>
                    <a:pt x="125" y="539"/>
                    <a:pt x="127" y="540"/>
                    <a:pt x="127" y="541"/>
                  </a:cubicBezTo>
                  <a:cubicBezTo>
                    <a:pt x="124" y="541"/>
                    <a:pt x="126" y="539"/>
                    <a:pt x="124" y="538"/>
                  </a:cubicBezTo>
                  <a:cubicBezTo>
                    <a:pt x="122" y="539"/>
                    <a:pt x="122" y="539"/>
                    <a:pt x="122" y="539"/>
                  </a:cubicBezTo>
                  <a:cubicBezTo>
                    <a:pt x="122" y="542"/>
                    <a:pt x="125" y="540"/>
                    <a:pt x="124" y="542"/>
                  </a:cubicBezTo>
                  <a:cubicBezTo>
                    <a:pt x="123" y="542"/>
                    <a:pt x="123" y="542"/>
                    <a:pt x="123" y="542"/>
                  </a:cubicBezTo>
                  <a:cubicBezTo>
                    <a:pt x="124" y="543"/>
                    <a:pt x="124" y="543"/>
                    <a:pt x="124" y="543"/>
                  </a:cubicBezTo>
                  <a:cubicBezTo>
                    <a:pt x="125" y="543"/>
                    <a:pt x="127" y="543"/>
                    <a:pt x="126" y="542"/>
                  </a:cubicBezTo>
                  <a:cubicBezTo>
                    <a:pt x="130" y="542"/>
                    <a:pt x="127" y="543"/>
                    <a:pt x="128" y="544"/>
                  </a:cubicBezTo>
                  <a:cubicBezTo>
                    <a:pt x="130" y="545"/>
                    <a:pt x="127" y="544"/>
                    <a:pt x="129" y="543"/>
                  </a:cubicBezTo>
                  <a:cubicBezTo>
                    <a:pt x="131" y="543"/>
                    <a:pt x="131" y="544"/>
                    <a:pt x="131" y="545"/>
                  </a:cubicBezTo>
                  <a:cubicBezTo>
                    <a:pt x="132" y="546"/>
                    <a:pt x="130" y="546"/>
                    <a:pt x="129" y="547"/>
                  </a:cubicBezTo>
                  <a:cubicBezTo>
                    <a:pt x="128" y="546"/>
                    <a:pt x="128" y="545"/>
                    <a:pt x="129" y="545"/>
                  </a:cubicBezTo>
                  <a:cubicBezTo>
                    <a:pt x="127" y="544"/>
                    <a:pt x="125" y="547"/>
                    <a:pt x="124" y="546"/>
                  </a:cubicBezTo>
                  <a:cubicBezTo>
                    <a:pt x="123" y="548"/>
                    <a:pt x="125" y="547"/>
                    <a:pt x="126" y="548"/>
                  </a:cubicBezTo>
                  <a:cubicBezTo>
                    <a:pt x="126" y="547"/>
                    <a:pt x="128" y="547"/>
                    <a:pt x="128" y="547"/>
                  </a:cubicBezTo>
                  <a:cubicBezTo>
                    <a:pt x="133" y="548"/>
                    <a:pt x="125" y="549"/>
                    <a:pt x="127" y="551"/>
                  </a:cubicBezTo>
                  <a:cubicBezTo>
                    <a:pt x="130" y="550"/>
                    <a:pt x="132" y="552"/>
                    <a:pt x="134" y="549"/>
                  </a:cubicBezTo>
                  <a:cubicBezTo>
                    <a:pt x="135" y="549"/>
                    <a:pt x="136" y="550"/>
                    <a:pt x="136" y="550"/>
                  </a:cubicBezTo>
                  <a:cubicBezTo>
                    <a:pt x="134" y="551"/>
                    <a:pt x="135" y="552"/>
                    <a:pt x="133" y="552"/>
                  </a:cubicBezTo>
                  <a:cubicBezTo>
                    <a:pt x="133" y="553"/>
                    <a:pt x="133" y="553"/>
                    <a:pt x="133" y="553"/>
                  </a:cubicBezTo>
                  <a:cubicBezTo>
                    <a:pt x="130" y="553"/>
                    <a:pt x="130" y="553"/>
                    <a:pt x="130" y="553"/>
                  </a:cubicBezTo>
                  <a:cubicBezTo>
                    <a:pt x="130" y="554"/>
                    <a:pt x="129" y="557"/>
                    <a:pt x="129" y="558"/>
                  </a:cubicBezTo>
                  <a:cubicBezTo>
                    <a:pt x="130" y="558"/>
                    <a:pt x="130" y="556"/>
                    <a:pt x="131" y="557"/>
                  </a:cubicBezTo>
                  <a:cubicBezTo>
                    <a:pt x="130" y="557"/>
                    <a:pt x="130" y="559"/>
                    <a:pt x="131" y="559"/>
                  </a:cubicBezTo>
                  <a:cubicBezTo>
                    <a:pt x="130" y="558"/>
                    <a:pt x="133" y="557"/>
                    <a:pt x="134" y="557"/>
                  </a:cubicBezTo>
                  <a:cubicBezTo>
                    <a:pt x="134" y="558"/>
                    <a:pt x="134" y="560"/>
                    <a:pt x="133" y="560"/>
                  </a:cubicBezTo>
                  <a:cubicBezTo>
                    <a:pt x="131" y="561"/>
                    <a:pt x="131" y="561"/>
                    <a:pt x="131" y="561"/>
                  </a:cubicBezTo>
                  <a:cubicBezTo>
                    <a:pt x="133" y="560"/>
                    <a:pt x="131" y="562"/>
                    <a:pt x="132" y="562"/>
                  </a:cubicBezTo>
                  <a:cubicBezTo>
                    <a:pt x="133" y="561"/>
                    <a:pt x="135" y="560"/>
                    <a:pt x="136" y="559"/>
                  </a:cubicBezTo>
                  <a:cubicBezTo>
                    <a:pt x="137" y="559"/>
                    <a:pt x="136" y="561"/>
                    <a:pt x="137" y="561"/>
                  </a:cubicBezTo>
                  <a:cubicBezTo>
                    <a:pt x="135" y="561"/>
                    <a:pt x="135" y="561"/>
                    <a:pt x="135" y="561"/>
                  </a:cubicBezTo>
                  <a:cubicBezTo>
                    <a:pt x="136" y="562"/>
                    <a:pt x="133" y="564"/>
                    <a:pt x="135" y="564"/>
                  </a:cubicBezTo>
                  <a:cubicBezTo>
                    <a:pt x="136" y="563"/>
                    <a:pt x="136" y="563"/>
                    <a:pt x="136" y="563"/>
                  </a:cubicBezTo>
                  <a:cubicBezTo>
                    <a:pt x="136" y="564"/>
                    <a:pt x="136" y="564"/>
                    <a:pt x="135" y="564"/>
                  </a:cubicBezTo>
                  <a:close/>
                  <a:moveTo>
                    <a:pt x="181" y="303"/>
                  </a:move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lose/>
                  <a:moveTo>
                    <a:pt x="191" y="308"/>
                  </a:moveTo>
                  <a:cubicBezTo>
                    <a:pt x="190" y="307"/>
                    <a:pt x="190" y="306"/>
                    <a:pt x="190" y="306"/>
                  </a:cubicBezTo>
                  <a:cubicBezTo>
                    <a:pt x="191" y="308"/>
                    <a:pt x="191" y="308"/>
                    <a:pt x="191" y="308"/>
                  </a:cubicBezTo>
                  <a:cubicBezTo>
                    <a:pt x="191" y="308"/>
                    <a:pt x="191" y="308"/>
                    <a:pt x="191" y="308"/>
                  </a:cubicBezTo>
                  <a:close/>
                  <a:moveTo>
                    <a:pt x="199" y="323"/>
                  </a:moveTo>
                  <a:cubicBezTo>
                    <a:pt x="199" y="323"/>
                    <a:pt x="199" y="323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200" y="324"/>
                    <a:pt x="200" y="324"/>
                  </a:cubicBezTo>
                  <a:cubicBezTo>
                    <a:pt x="200" y="324"/>
                    <a:pt x="200" y="324"/>
                    <a:pt x="200" y="324"/>
                  </a:cubicBezTo>
                  <a:cubicBezTo>
                    <a:pt x="198" y="324"/>
                    <a:pt x="198" y="324"/>
                    <a:pt x="199" y="323"/>
                  </a:cubicBezTo>
                  <a:close/>
                  <a:moveTo>
                    <a:pt x="198" y="307"/>
                  </a:moveTo>
                  <a:cubicBezTo>
                    <a:pt x="198" y="307"/>
                    <a:pt x="198" y="307"/>
                    <a:pt x="198" y="307"/>
                  </a:cubicBezTo>
                  <a:cubicBezTo>
                    <a:pt x="198" y="307"/>
                    <a:pt x="198" y="306"/>
                    <a:pt x="198" y="306"/>
                  </a:cubicBezTo>
                  <a:cubicBezTo>
                    <a:pt x="198" y="307"/>
                    <a:pt x="198" y="307"/>
                    <a:pt x="198" y="307"/>
                  </a:cubicBezTo>
                  <a:cubicBezTo>
                    <a:pt x="197" y="308"/>
                    <a:pt x="197" y="304"/>
                    <a:pt x="197" y="307"/>
                  </a:cubicBezTo>
                  <a:cubicBezTo>
                    <a:pt x="197" y="305"/>
                    <a:pt x="197" y="305"/>
                    <a:pt x="197" y="305"/>
                  </a:cubicBezTo>
                  <a:cubicBezTo>
                    <a:pt x="196" y="308"/>
                    <a:pt x="196" y="304"/>
                    <a:pt x="196" y="306"/>
                  </a:cubicBezTo>
                  <a:cubicBezTo>
                    <a:pt x="196" y="306"/>
                    <a:pt x="196" y="306"/>
                    <a:pt x="196" y="306"/>
                  </a:cubicBezTo>
                  <a:cubicBezTo>
                    <a:pt x="195" y="305"/>
                    <a:pt x="194" y="309"/>
                    <a:pt x="194" y="307"/>
                  </a:cubicBezTo>
                  <a:cubicBezTo>
                    <a:pt x="194" y="307"/>
                    <a:pt x="193" y="307"/>
                    <a:pt x="193" y="309"/>
                  </a:cubicBezTo>
                  <a:cubicBezTo>
                    <a:pt x="193" y="307"/>
                    <a:pt x="193" y="307"/>
                    <a:pt x="193" y="307"/>
                  </a:cubicBezTo>
                  <a:cubicBezTo>
                    <a:pt x="192" y="307"/>
                    <a:pt x="192" y="307"/>
                    <a:pt x="191" y="308"/>
                  </a:cubicBezTo>
                  <a:cubicBezTo>
                    <a:pt x="191" y="307"/>
                    <a:pt x="191" y="307"/>
                    <a:pt x="191" y="307"/>
                  </a:cubicBezTo>
                  <a:cubicBezTo>
                    <a:pt x="190" y="306"/>
                    <a:pt x="189" y="304"/>
                    <a:pt x="189" y="304"/>
                  </a:cubicBezTo>
                  <a:cubicBezTo>
                    <a:pt x="188" y="302"/>
                    <a:pt x="189" y="304"/>
                    <a:pt x="189" y="303"/>
                  </a:cubicBezTo>
                  <a:cubicBezTo>
                    <a:pt x="189" y="302"/>
                    <a:pt x="189" y="303"/>
                    <a:pt x="188" y="302"/>
                  </a:cubicBezTo>
                  <a:cubicBezTo>
                    <a:pt x="188" y="300"/>
                    <a:pt x="188" y="300"/>
                    <a:pt x="188" y="300"/>
                  </a:cubicBezTo>
                  <a:cubicBezTo>
                    <a:pt x="188" y="300"/>
                    <a:pt x="189" y="302"/>
                    <a:pt x="190" y="303"/>
                  </a:cubicBezTo>
                  <a:cubicBezTo>
                    <a:pt x="190" y="303"/>
                    <a:pt x="190" y="303"/>
                    <a:pt x="189" y="302"/>
                  </a:cubicBezTo>
                  <a:cubicBezTo>
                    <a:pt x="190" y="304"/>
                    <a:pt x="191" y="305"/>
                    <a:pt x="191" y="307"/>
                  </a:cubicBezTo>
                  <a:cubicBezTo>
                    <a:pt x="192" y="308"/>
                    <a:pt x="190" y="305"/>
                    <a:pt x="191" y="305"/>
                  </a:cubicBezTo>
                  <a:cubicBezTo>
                    <a:pt x="191" y="306"/>
                    <a:pt x="190" y="304"/>
                    <a:pt x="190" y="303"/>
                  </a:cubicBezTo>
                  <a:cubicBezTo>
                    <a:pt x="188" y="298"/>
                    <a:pt x="192" y="306"/>
                    <a:pt x="192" y="305"/>
                  </a:cubicBezTo>
                  <a:cubicBezTo>
                    <a:pt x="190" y="302"/>
                    <a:pt x="191" y="301"/>
                    <a:pt x="189" y="298"/>
                  </a:cubicBezTo>
                  <a:cubicBezTo>
                    <a:pt x="189" y="297"/>
                    <a:pt x="189" y="296"/>
                    <a:pt x="189" y="297"/>
                  </a:cubicBezTo>
                  <a:cubicBezTo>
                    <a:pt x="190" y="299"/>
                    <a:pt x="190" y="298"/>
                    <a:pt x="190" y="300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302"/>
                    <a:pt x="191" y="302"/>
                    <a:pt x="191" y="302"/>
                  </a:cubicBezTo>
                  <a:cubicBezTo>
                    <a:pt x="193" y="306"/>
                    <a:pt x="193" y="306"/>
                    <a:pt x="193" y="306"/>
                  </a:cubicBezTo>
                  <a:cubicBezTo>
                    <a:pt x="193" y="305"/>
                    <a:pt x="192" y="304"/>
                    <a:pt x="193" y="303"/>
                  </a:cubicBezTo>
                  <a:cubicBezTo>
                    <a:pt x="193" y="304"/>
                    <a:pt x="193" y="305"/>
                    <a:pt x="193" y="305"/>
                  </a:cubicBezTo>
                  <a:cubicBezTo>
                    <a:pt x="193" y="304"/>
                    <a:pt x="192" y="302"/>
                    <a:pt x="192" y="302"/>
                  </a:cubicBezTo>
                  <a:cubicBezTo>
                    <a:pt x="193" y="301"/>
                    <a:pt x="194" y="303"/>
                    <a:pt x="194" y="304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94" y="304"/>
                    <a:pt x="194" y="306"/>
                    <a:pt x="194" y="306"/>
                  </a:cubicBezTo>
                  <a:cubicBezTo>
                    <a:pt x="194" y="304"/>
                    <a:pt x="194" y="303"/>
                    <a:pt x="193" y="301"/>
                  </a:cubicBezTo>
                  <a:cubicBezTo>
                    <a:pt x="193" y="301"/>
                    <a:pt x="194" y="302"/>
                    <a:pt x="194" y="302"/>
                  </a:cubicBezTo>
                  <a:cubicBezTo>
                    <a:pt x="194" y="303"/>
                    <a:pt x="194" y="303"/>
                    <a:pt x="194" y="303"/>
                  </a:cubicBezTo>
                  <a:cubicBezTo>
                    <a:pt x="194" y="303"/>
                    <a:pt x="195" y="306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5" y="304"/>
                    <a:pt x="195" y="305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6" y="305"/>
                    <a:pt x="196" y="305"/>
                    <a:pt x="196" y="305"/>
                  </a:cubicBezTo>
                  <a:cubicBezTo>
                    <a:pt x="196" y="304"/>
                    <a:pt x="195" y="302"/>
                    <a:pt x="196" y="304"/>
                  </a:cubicBezTo>
                  <a:cubicBezTo>
                    <a:pt x="195" y="301"/>
                    <a:pt x="196" y="304"/>
                    <a:pt x="195" y="303"/>
                  </a:cubicBezTo>
                  <a:cubicBezTo>
                    <a:pt x="194" y="301"/>
                    <a:pt x="195" y="301"/>
                    <a:pt x="195" y="301"/>
                  </a:cubicBezTo>
                  <a:cubicBezTo>
                    <a:pt x="196" y="303"/>
                    <a:pt x="195" y="301"/>
                    <a:pt x="196" y="301"/>
                  </a:cubicBezTo>
                  <a:cubicBezTo>
                    <a:pt x="196" y="302"/>
                    <a:pt x="196" y="302"/>
                    <a:pt x="196" y="303"/>
                  </a:cubicBezTo>
                  <a:cubicBezTo>
                    <a:pt x="196" y="301"/>
                    <a:pt x="196" y="301"/>
                    <a:pt x="196" y="301"/>
                  </a:cubicBezTo>
                  <a:cubicBezTo>
                    <a:pt x="197" y="304"/>
                    <a:pt x="196" y="300"/>
                    <a:pt x="197" y="301"/>
                  </a:cubicBezTo>
                  <a:cubicBezTo>
                    <a:pt x="197" y="302"/>
                    <a:pt x="197" y="303"/>
                    <a:pt x="198" y="304"/>
                  </a:cubicBezTo>
                  <a:cubicBezTo>
                    <a:pt x="197" y="301"/>
                    <a:pt x="197" y="301"/>
                    <a:pt x="196" y="299"/>
                  </a:cubicBezTo>
                  <a:cubicBezTo>
                    <a:pt x="197" y="300"/>
                    <a:pt x="197" y="302"/>
                    <a:pt x="198" y="304"/>
                  </a:cubicBezTo>
                  <a:cubicBezTo>
                    <a:pt x="198" y="302"/>
                    <a:pt x="199" y="305"/>
                    <a:pt x="198" y="302"/>
                  </a:cubicBezTo>
                  <a:cubicBezTo>
                    <a:pt x="198" y="302"/>
                    <a:pt x="198" y="301"/>
                    <a:pt x="197" y="300"/>
                  </a:cubicBezTo>
                  <a:cubicBezTo>
                    <a:pt x="198" y="300"/>
                    <a:pt x="198" y="301"/>
                    <a:pt x="198" y="302"/>
                  </a:cubicBezTo>
                  <a:cubicBezTo>
                    <a:pt x="198" y="301"/>
                    <a:pt x="198" y="299"/>
                    <a:pt x="198" y="299"/>
                  </a:cubicBezTo>
                  <a:cubicBezTo>
                    <a:pt x="198" y="299"/>
                    <a:pt x="198" y="296"/>
                    <a:pt x="198" y="298"/>
                  </a:cubicBezTo>
                  <a:cubicBezTo>
                    <a:pt x="199" y="300"/>
                    <a:pt x="198" y="299"/>
                    <a:pt x="198" y="300"/>
                  </a:cubicBezTo>
                  <a:cubicBezTo>
                    <a:pt x="199" y="300"/>
                    <a:pt x="198" y="296"/>
                    <a:pt x="198" y="295"/>
                  </a:cubicBezTo>
                  <a:cubicBezTo>
                    <a:pt x="198" y="294"/>
                    <a:pt x="197" y="291"/>
                    <a:pt x="197" y="290"/>
                  </a:cubicBezTo>
                  <a:cubicBezTo>
                    <a:pt x="198" y="291"/>
                    <a:pt x="197" y="291"/>
                    <a:pt x="198" y="293"/>
                  </a:cubicBezTo>
                  <a:cubicBezTo>
                    <a:pt x="198" y="293"/>
                    <a:pt x="198" y="293"/>
                    <a:pt x="198" y="293"/>
                  </a:cubicBezTo>
                  <a:cubicBezTo>
                    <a:pt x="199" y="296"/>
                    <a:pt x="198" y="298"/>
                    <a:pt x="199" y="300"/>
                  </a:cubicBezTo>
                  <a:cubicBezTo>
                    <a:pt x="199" y="299"/>
                    <a:pt x="199" y="299"/>
                    <a:pt x="199" y="299"/>
                  </a:cubicBezTo>
                  <a:cubicBezTo>
                    <a:pt x="200" y="302"/>
                    <a:pt x="200" y="302"/>
                    <a:pt x="200" y="302"/>
                  </a:cubicBezTo>
                  <a:cubicBezTo>
                    <a:pt x="200" y="300"/>
                    <a:pt x="200" y="301"/>
                    <a:pt x="200" y="301"/>
                  </a:cubicBezTo>
                  <a:cubicBezTo>
                    <a:pt x="200" y="299"/>
                    <a:pt x="200" y="302"/>
                    <a:pt x="200" y="300"/>
                  </a:cubicBezTo>
                  <a:cubicBezTo>
                    <a:pt x="200" y="300"/>
                    <a:pt x="200" y="297"/>
                    <a:pt x="200" y="298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1" y="302"/>
                    <a:pt x="201" y="299"/>
                    <a:pt x="201" y="300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2" y="301"/>
                    <a:pt x="203" y="301"/>
                    <a:pt x="204" y="297"/>
                  </a:cubicBezTo>
                  <a:cubicBezTo>
                    <a:pt x="204" y="298"/>
                    <a:pt x="204" y="299"/>
                    <a:pt x="205" y="300"/>
                  </a:cubicBezTo>
                  <a:cubicBezTo>
                    <a:pt x="205" y="299"/>
                    <a:pt x="205" y="298"/>
                    <a:pt x="205" y="298"/>
                  </a:cubicBezTo>
                  <a:cubicBezTo>
                    <a:pt x="205" y="300"/>
                    <a:pt x="205" y="300"/>
                    <a:pt x="205" y="300"/>
                  </a:cubicBezTo>
                  <a:cubicBezTo>
                    <a:pt x="206" y="301"/>
                    <a:pt x="206" y="299"/>
                    <a:pt x="206" y="298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7" y="300"/>
                    <a:pt x="207" y="298"/>
                    <a:pt x="207" y="298"/>
                  </a:cubicBezTo>
                  <a:cubicBezTo>
                    <a:pt x="207" y="299"/>
                    <a:pt x="207" y="299"/>
                    <a:pt x="207" y="299"/>
                  </a:cubicBezTo>
                  <a:cubicBezTo>
                    <a:pt x="207" y="298"/>
                    <a:pt x="207" y="298"/>
                    <a:pt x="207" y="298"/>
                  </a:cubicBezTo>
                  <a:cubicBezTo>
                    <a:pt x="207" y="297"/>
                    <a:pt x="207" y="297"/>
                    <a:pt x="207" y="299"/>
                  </a:cubicBezTo>
                  <a:cubicBezTo>
                    <a:pt x="208" y="298"/>
                    <a:pt x="208" y="298"/>
                    <a:pt x="208" y="298"/>
                  </a:cubicBezTo>
                  <a:cubicBezTo>
                    <a:pt x="208" y="299"/>
                    <a:pt x="208" y="299"/>
                    <a:pt x="209" y="298"/>
                  </a:cubicBezTo>
                  <a:cubicBezTo>
                    <a:pt x="209" y="298"/>
                    <a:pt x="209" y="297"/>
                    <a:pt x="209" y="296"/>
                  </a:cubicBezTo>
                  <a:cubicBezTo>
                    <a:pt x="209" y="293"/>
                    <a:pt x="209" y="296"/>
                    <a:pt x="209" y="295"/>
                  </a:cubicBezTo>
                  <a:cubicBezTo>
                    <a:pt x="209" y="297"/>
                    <a:pt x="209" y="297"/>
                    <a:pt x="209" y="297"/>
                  </a:cubicBezTo>
                  <a:cubicBezTo>
                    <a:pt x="209" y="300"/>
                    <a:pt x="210" y="298"/>
                    <a:pt x="211" y="299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1" y="300"/>
                    <a:pt x="212" y="297"/>
                    <a:pt x="212" y="299"/>
                  </a:cubicBezTo>
                  <a:cubicBezTo>
                    <a:pt x="213" y="298"/>
                    <a:pt x="213" y="295"/>
                    <a:pt x="214" y="295"/>
                  </a:cubicBezTo>
                  <a:cubicBezTo>
                    <a:pt x="214" y="293"/>
                    <a:pt x="213" y="298"/>
                    <a:pt x="213" y="299"/>
                  </a:cubicBezTo>
                  <a:cubicBezTo>
                    <a:pt x="213" y="298"/>
                    <a:pt x="214" y="298"/>
                    <a:pt x="214" y="298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4" y="297"/>
                    <a:pt x="215" y="296"/>
                    <a:pt x="215" y="297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5" y="298"/>
                    <a:pt x="214" y="299"/>
                    <a:pt x="215" y="299"/>
                  </a:cubicBezTo>
                  <a:cubicBezTo>
                    <a:pt x="215" y="297"/>
                    <a:pt x="215" y="298"/>
                    <a:pt x="216" y="297"/>
                  </a:cubicBezTo>
                  <a:cubicBezTo>
                    <a:pt x="215" y="298"/>
                    <a:pt x="215" y="298"/>
                    <a:pt x="215" y="298"/>
                  </a:cubicBezTo>
                  <a:cubicBezTo>
                    <a:pt x="216" y="296"/>
                    <a:pt x="216" y="296"/>
                    <a:pt x="216" y="296"/>
                  </a:cubicBezTo>
                  <a:cubicBezTo>
                    <a:pt x="216" y="297"/>
                    <a:pt x="216" y="297"/>
                    <a:pt x="216" y="297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15" y="300"/>
                    <a:pt x="216" y="297"/>
                    <a:pt x="216" y="297"/>
                  </a:cubicBezTo>
                  <a:cubicBezTo>
                    <a:pt x="217" y="296"/>
                    <a:pt x="216" y="297"/>
                    <a:pt x="216" y="298"/>
                  </a:cubicBezTo>
                  <a:cubicBezTo>
                    <a:pt x="216" y="298"/>
                    <a:pt x="216" y="297"/>
                    <a:pt x="216" y="298"/>
                  </a:cubicBezTo>
                  <a:cubicBezTo>
                    <a:pt x="215" y="299"/>
                    <a:pt x="216" y="298"/>
                    <a:pt x="215" y="299"/>
                  </a:cubicBezTo>
                  <a:cubicBezTo>
                    <a:pt x="215" y="299"/>
                    <a:pt x="216" y="297"/>
                    <a:pt x="216" y="298"/>
                  </a:cubicBezTo>
                  <a:cubicBezTo>
                    <a:pt x="216" y="298"/>
                    <a:pt x="217" y="298"/>
                    <a:pt x="216" y="299"/>
                  </a:cubicBezTo>
                  <a:cubicBezTo>
                    <a:pt x="216" y="298"/>
                    <a:pt x="216" y="299"/>
                    <a:pt x="217" y="298"/>
                  </a:cubicBezTo>
                  <a:cubicBezTo>
                    <a:pt x="217" y="298"/>
                    <a:pt x="217" y="297"/>
                    <a:pt x="217" y="296"/>
                  </a:cubicBezTo>
                  <a:cubicBezTo>
                    <a:pt x="218" y="296"/>
                    <a:pt x="218" y="296"/>
                    <a:pt x="218" y="296"/>
                  </a:cubicBezTo>
                  <a:cubicBezTo>
                    <a:pt x="217" y="297"/>
                    <a:pt x="217" y="297"/>
                    <a:pt x="217" y="297"/>
                  </a:cubicBezTo>
                  <a:cubicBezTo>
                    <a:pt x="218" y="296"/>
                    <a:pt x="218" y="297"/>
                    <a:pt x="218" y="296"/>
                  </a:cubicBezTo>
                  <a:cubicBezTo>
                    <a:pt x="217" y="298"/>
                    <a:pt x="217" y="298"/>
                    <a:pt x="217" y="298"/>
                  </a:cubicBezTo>
                  <a:cubicBezTo>
                    <a:pt x="218" y="297"/>
                    <a:pt x="218" y="297"/>
                    <a:pt x="219" y="297"/>
                  </a:cubicBezTo>
                  <a:cubicBezTo>
                    <a:pt x="218" y="298"/>
                    <a:pt x="216" y="300"/>
                    <a:pt x="216" y="300"/>
                  </a:cubicBezTo>
                  <a:cubicBezTo>
                    <a:pt x="218" y="299"/>
                    <a:pt x="218" y="299"/>
                    <a:pt x="218" y="299"/>
                  </a:cubicBezTo>
                  <a:cubicBezTo>
                    <a:pt x="218" y="299"/>
                    <a:pt x="218" y="299"/>
                    <a:pt x="217" y="300"/>
                  </a:cubicBezTo>
                  <a:cubicBezTo>
                    <a:pt x="217" y="301"/>
                    <a:pt x="220" y="296"/>
                    <a:pt x="220" y="298"/>
                  </a:cubicBezTo>
                  <a:cubicBezTo>
                    <a:pt x="218" y="299"/>
                    <a:pt x="218" y="299"/>
                    <a:pt x="218" y="300"/>
                  </a:cubicBezTo>
                  <a:cubicBezTo>
                    <a:pt x="219" y="299"/>
                    <a:pt x="219" y="299"/>
                    <a:pt x="219" y="299"/>
                  </a:cubicBezTo>
                  <a:cubicBezTo>
                    <a:pt x="219" y="298"/>
                    <a:pt x="218" y="300"/>
                    <a:pt x="219" y="299"/>
                  </a:cubicBezTo>
                  <a:cubicBezTo>
                    <a:pt x="219" y="298"/>
                    <a:pt x="219" y="298"/>
                    <a:pt x="220" y="298"/>
                  </a:cubicBezTo>
                  <a:cubicBezTo>
                    <a:pt x="217" y="301"/>
                    <a:pt x="219" y="300"/>
                    <a:pt x="218" y="301"/>
                  </a:cubicBezTo>
                  <a:cubicBezTo>
                    <a:pt x="220" y="300"/>
                    <a:pt x="219" y="301"/>
                    <a:pt x="219" y="301"/>
                  </a:cubicBezTo>
                  <a:cubicBezTo>
                    <a:pt x="217" y="302"/>
                    <a:pt x="220" y="301"/>
                    <a:pt x="218" y="302"/>
                  </a:cubicBezTo>
                  <a:cubicBezTo>
                    <a:pt x="221" y="300"/>
                    <a:pt x="221" y="300"/>
                    <a:pt x="221" y="300"/>
                  </a:cubicBezTo>
                  <a:cubicBezTo>
                    <a:pt x="219" y="301"/>
                    <a:pt x="224" y="299"/>
                    <a:pt x="222" y="300"/>
                  </a:cubicBezTo>
                  <a:cubicBezTo>
                    <a:pt x="221" y="301"/>
                    <a:pt x="220" y="301"/>
                    <a:pt x="220" y="301"/>
                  </a:cubicBezTo>
                  <a:cubicBezTo>
                    <a:pt x="217" y="303"/>
                    <a:pt x="222" y="301"/>
                    <a:pt x="219" y="302"/>
                  </a:cubicBezTo>
                  <a:cubicBezTo>
                    <a:pt x="223" y="301"/>
                    <a:pt x="223" y="301"/>
                    <a:pt x="223" y="301"/>
                  </a:cubicBezTo>
                  <a:cubicBezTo>
                    <a:pt x="222" y="302"/>
                    <a:pt x="221" y="302"/>
                    <a:pt x="220" y="303"/>
                  </a:cubicBezTo>
                  <a:cubicBezTo>
                    <a:pt x="221" y="302"/>
                    <a:pt x="221" y="302"/>
                    <a:pt x="221" y="303"/>
                  </a:cubicBezTo>
                  <a:cubicBezTo>
                    <a:pt x="220" y="303"/>
                    <a:pt x="220" y="303"/>
                    <a:pt x="220" y="303"/>
                  </a:cubicBezTo>
                  <a:cubicBezTo>
                    <a:pt x="219" y="303"/>
                    <a:pt x="220" y="303"/>
                    <a:pt x="221" y="303"/>
                  </a:cubicBezTo>
                  <a:cubicBezTo>
                    <a:pt x="219" y="303"/>
                    <a:pt x="221" y="304"/>
                    <a:pt x="219" y="304"/>
                  </a:cubicBezTo>
                  <a:cubicBezTo>
                    <a:pt x="222" y="304"/>
                    <a:pt x="218" y="304"/>
                    <a:pt x="222" y="304"/>
                  </a:cubicBezTo>
                  <a:cubicBezTo>
                    <a:pt x="221" y="304"/>
                    <a:pt x="221" y="304"/>
                    <a:pt x="221" y="304"/>
                  </a:cubicBezTo>
                  <a:cubicBezTo>
                    <a:pt x="222" y="304"/>
                    <a:pt x="223" y="304"/>
                    <a:pt x="224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5"/>
                    <a:pt x="221" y="304"/>
                    <a:pt x="221" y="304"/>
                  </a:cubicBezTo>
                  <a:cubicBezTo>
                    <a:pt x="221" y="304"/>
                    <a:pt x="221" y="305"/>
                    <a:pt x="221" y="305"/>
                  </a:cubicBezTo>
                  <a:cubicBezTo>
                    <a:pt x="219" y="305"/>
                    <a:pt x="221" y="305"/>
                    <a:pt x="220" y="305"/>
                  </a:cubicBezTo>
                  <a:cubicBezTo>
                    <a:pt x="222" y="305"/>
                    <a:pt x="220" y="305"/>
                    <a:pt x="221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1" y="305"/>
                    <a:pt x="221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3" y="306"/>
                    <a:pt x="223" y="306"/>
                    <a:pt x="223" y="306"/>
                  </a:cubicBezTo>
                  <a:cubicBezTo>
                    <a:pt x="223" y="306"/>
                    <a:pt x="222" y="306"/>
                    <a:pt x="222" y="306"/>
                  </a:cubicBezTo>
                  <a:cubicBezTo>
                    <a:pt x="222" y="306"/>
                    <a:pt x="221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0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7"/>
                    <a:pt x="221" y="307"/>
                    <a:pt x="222" y="307"/>
                  </a:cubicBezTo>
                  <a:cubicBezTo>
                    <a:pt x="222" y="307"/>
                    <a:pt x="221" y="307"/>
                    <a:pt x="221" y="307"/>
                  </a:cubicBezTo>
                  <a:cubicBezTo>
                    <a:pt x="221" y="307"/>
                    <a:pt x="221" y="307"/>
                    <a:pt x="221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10"/>
                    <a:pt x="222" y="309"/>
                    <a:pt x="222" y="309"/>
                  </a:cubicBezTo>
                  <a:cubicBezTo>
                    <a:pt x="222" y="310"/>
                    <a:pt x="222" y="312"/>
                    <a:pt x="222" y="311"/>
                  </a:cubicBezTo>
                  <a:cubicBezTo>
                    <a:pt x="222" y="311"/>
                    <a:pt x="222" y="311"/>
                    <a:pt x="222" y="311"/>
                  </a:cubicBezTo>
                  <a:cubicBezTo>
                    <a:pt x="222" y="311"/>
                    <a:pt x="222" y="312"/>
                    <a:pt x="221" y="312"/>
                  </a:cubicBezTo>
                  <a:cubicBezTo>
                    <a:pt x="221" y="311"/>
                    <a:pt x="221" y="311"/>
                    <a:pt x="221" y="310"/>
                  </a:cubicBezTo>
                  <a:cubicBezTo>
                    <a:pt x="221" y="308"/>
                    <a:pt x="221" y="309"/>
                    <a:pt x="220" y="309"/>
                  </a:cubicBezTo>
                  <a:cubicBezTo>
                    <a:pt x="220" y="310"/>
                    <a:pt x="220" y="310"/>
                    <a:pt x="220" y="310"/>
                  </a:cubicBezTo>
                  <a:cubicBezTo>
                    <a:pt x="220" y="311"/>
                    <a:pt x="220" y="309"/>
                    <a:pt x="220" y="309"/>
                  </a:cubicBezTo>
                  <a:cubicBezTo>
                    <a:pt x="219" y="314"/>
                    <a:pt x="219" y="314"/>
                    <a:pt x="219" y="314"/>
                  </a:cubicBezTo>
                  <a:cubicBezTo>
                    <a:pt x="219" y="313"/>
                    <a:pt x="219" y="311"/>
                    <a:pt x="219" y="310"/>
                  </a:cubicBezTo>
                  <a:cubicBezTo>
                    <a:pt x="219" y="311"/>
                    <a:pt x="218" y="314"/>
                    <a:pt x="217" y="315"/>
                  </a:cubicBezTo>
                  <a:cubicBezTo>
                    <a:pt x="217" y="315"/>
                    <a:pt x="216" y="316"/>
                    <a:pt x="216" y="316"/>
                  </a:cubicBezTo>
                  <a:cubicBezTo>
                    <a:pt x="216" y="314"/>
                    <a:pt x="216" y="316"/>
                    <a:pt x="216" y="315"/>
                  </a:cubicBezTo>
                  <a:cubicBezTo>
                    <a:pt x="216" y="313"/>
                    <a:pt x="216" y="313"/>
                    <a:pt x="216" y="313"/>
                  </a:cubicBezTo>
                  <a:cubicBezTo>
                    <a:pt x="217" y="313"/>
                    <a:pt x="217" y="311"/>
                    <a:pt x="217" y="310"/>
                  </a:cubicBezTo>
                  <a:cubicBezTo>
                    <a:pt x="217" y="311"/>
                    <a:pt x="216" y="309"/>
                    <a:pt x="216" y="309"/>
                  </a:cubicBezTo>
                  <a:cubicBezTo>
                    <a:pt x="215" y="312"/>
                    <a:pt x="215" y="310"/>
                    <a:pt x="214" y="313"/>
                  </a:cubicBezTo>
                  <a:cubicBezTo>
                    <a:pt x="214" y="313"/>
                    <a:pt x="214" y="311"/>
                    <a:pt x="214" y="310"/>
                  </a:cubicBezTo>
                  <a:cubicBezTo>
                    <a:pt x="213" y="311"/>
                    <a:pt x="213" y="310"/>
                    <a:pt x="212" y="310"/>
                  </a:cubicBezTo>
                  <a:cubicBezTo>
                    <a:pt x="213" y="310"/>
                    <a:pt x="213" y="310"/>
                    <a:pt x="213" y="310"/>
                  </a:cubicBezTo>
                  <a:cubicBezTo>
                    <a:pt x="212" y="310"/>
                    <a:pt x="211" y="309"/>
                    <a:pt x="210" y="312"/>
                  </a:cubicBezTo>
                  <a:cubicBezTo>
                    <a:pt x="211" y="310"/>
                    <a:pt x="211" y="310"/>
                    <a:pt x="211" y="310"/>
                  </a:cubicBezTo>
                  <a:cubicBezTo>
                    <a:pt x="210" y="309"/>
                    <a:pt x="210" y="313"/>
                    <a:pt x="209" y="312"/>
                  </a:cubicBezTo>
                  <a:cubicBezTo>
                    <a:pt x="210" y="310"/>
                    <a:pt x="210" y="310"/>
                    <a:pt x="210" y="310"/>
                  </a:cubicBezTo>
                  <a:cubicBezTo>
                    <a:pt x="209" y="312"/>
                    <a:pt x="209" y="309"/>
                    <a:pt x="208" y="311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8" y="310"/>
                    <a:pt x="208" y="310"/>
                    <a:pt x="207" y="311"/>
                  </a:cubicBezTo>
                  <a:cubicBezTo>
                    <a:pt x="208" y="309"/>
                    <a:pt x="208" y="309"/>
                    <a:pt x="208" y="309"/>
                  </a:cubicBezTo>
                  <a:cubicBezTo>
                    <a:pt x="208" y="308"/>
                    <a:pt x="207" y="311"/>
                    <a:pt x="207" y="311"/>
                  </a:cubicBezTo>
                  <a:cubicBezTo>
                    <a:pt x="207" y="310"/>
                    <a:pt x="207" y="309"/>
                    <a:pt x="207" y="309"/>
                  </a:cubicBezTo>
                  <a:cubicBezTo>
                    <a:pt x="206" y="310"/>
                    <a:pt x="206" y="310"/>
                    <a:pt x="205" y="311"/>
                  </a:cubicBezTo>
                  <a:cubicBezTo>
                    <a:pt x="206" y="309"/>
                    <a:pt x="206" y="309"/>
                    <a:pt x="206" y="309"/>
                  </a:cubicBezTo>
                  <a:cubicBezTo>
                    <a:pt x="203" y="308"/>
                    <a:pt x="201" y="307"/>
                    <a:pt x="199" y="309"/>
                  </a:cubicBezTo>
                  <a:cubicBezTo>
                    <a:pt x="199" y="306"/>
                    <a:pt x="199" y="308"/>
                    <a:pt x="199" y="306"/>
                  </a:cubicBezTo>
                  <a:cubicBezTo>
                    <a:pt x="199" y="308"/>
                    <a:pt x="199" y="306"/>
                    <a:pt x="198" y="307"/>
                  </a:cubicBezTo>
                  <a:close/>
                  <a:moveTo>
                    <a:pt x="221" y="306"/>
                  </a:move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22" y="306"/>
                    <a:pt x="221" y="306"/>
                    <a:pt x="221" y="306"/>
                  </a:cubicBezTo>
                  <a:close/>
                  <a:moveTo>
                    <a:pt x="222" y="306"/>
                  </a:moveTo>
                  <a:cubicBezTo>
                    <a:pt x="222" y="306"/>
                    <a:pt x="222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2" y="306"/>
                    <a:pt x="222" y="306"/>
                    <a:pt x="222" y="306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6"/>
                    <a:pt x="222" y="307"/>
                    <a:pt x="222" y="307"/>
                  </a:cubicBezTo>
                  <a:close/>
                  <a:moveTo>
                    <a:pt x="382" y="181"/>
                  </a:moveTo>
                  <a:cubicBezTo>
                    <a:pt x="383" y="179"/>
                    <a:pt x="383" y="179"/>
                    <a:pt x="383" y="179"/>
                  </a:cubicBezTo>
                  <a:cubicBezTo>
                    <a:pt x="384" y="180"/>
                    <a:pt x="384" y="181"/>
                    <a:pt x="384" y="182"/>
                  </a:cubicBezTo>
                  <a:cubicBezTo>
                    <a:pt x="385" y="180"/>
                    <a:pt x="387" y="181"/>
                    <a:pt x="387" y="180"/>
                  </a:cubicBezTo>
                  <a:cubicBezTo>
                    <a:pt x="388" y="180"/>
                    <a:pt x="387" y="181"/>
                    <a:pt x="387" y="181"/>
                  </a:cubicBezTo>
                  <a:cubicBezTo>
                    <a:pt x="388" y="181"/>
                    <a:pt x="391" y="180"/>
                    <a:pt x="392" y="181"/>
                  </a:cubicBezTo>
                  <a:cubicBezTo>
                    <a:pt x="391" y="182"/>
                    <a:pt x="391" y="182"/>
                    <a:pt x="391" y="182"/>
                  </a:cubicBezTo>
                  <a:cubicBezTo>
                    <a:pt x="393" y="184"/>
                    <a:pt x="393" y="186"/>
                    <a:pt x="393" y="188"/>
                  </a:cubicBezTo>
                  <a:cubicBezTo>
                    <a:pt x="389" y="186"/>
                    <a:pt x="384" y="185"/>
                    <a:pt x="380" y="183"/>
                  </a:cubicBezTo>
                  <a:cubicBezTo>
                    <a:pt x="381" y="183"/>
                    <a:pt x="382" y="183"/>
                    <a:pt x="382" y="181"/>
                  </a:cubicBezTo>
                  <a:close/>
                  <a:moveTo>
                    <a:pt x="262" y="151"/>
                  </a:moveTo>
                  <a:cubicBezTo>
                    <a:pt x="262" y="150"/>
                    <a:pt x="262" y="150"/>
                    <a:pt x="262" y="150"/>
                  </a:cubicBezTo>
                  <a:cubicBezTo>
                    <a:pt x="262" y="150"/>
                    <a:pt x="262" y="150"/>
                    <a:pt x="262" y="150"/>
                  </a:cubicBezTo>
                  <a:cubicBezTo>
                    <a:pt x="263" y="148"/>
                    <a:pt x="264" y="146"/>
                    <a:pt x="264" y="144"/>
                  </a:cubicBezTo>
                  <a:cubicBezTo>
                    <a:pt x="265" y="144"/>
                    <a:pt x="265" y="145"/>
                    <a:pt x="265" y="146"/>
                  </a:cubicBezTo>
                  <a:cubicBezTo>
                    <a:pt x="267" y="141"/>
                    <a:pt x="267" y="135"/>
                    <a:pt x="267" y="130"/>
                  </a:cubicBezTo>
                  <a:cubicBezTo>
                    <a:pt x="268" y="130"/>
                    <a:pt x="268" y="131"/>
                    <a:pt x="269" y="133"/>
                  </a:cubicBezTo>
                  <a:cubicBezTo>
                    <a:pt x="271" y="128"/>
                    <a:pt x="267" y="127"/>
                    <a:pt x="269" y="122"/>
                  </a:cubicBezTo>
                  <a:cubicBezTo>
                    <a:pt x="270" y="121"/>
                    <a:pt x="271" y="118"/>
                    <a:pt x="271" y="119"/>
                  </a:cubicBezTo>
                  <a:cubicBezTo>
                    <a:pt x="271" y="117"/>
                    <a:pt x="272" y="109"/>
                    <a:pt x="271" y="107"/>
                  </a:cubicBezTo>
                  <a:cubicBezTo>
                    <a:pt x="272" y="106"/>
                    <a:pt x="272" y="105"/>
                    <a:pt x="273" y="103"/>
                  </a:cubicBezTo>
                  <a:cubicBezTo>
                    <a:pt x="274" y="104"/>
                    <a:pt x="274" y="105"/>
                    <a:pt x="275" y="107"/>
                  </a:cubicBezTo>
                  <a:cubicBezTo>
                    <a:pt x="274" y="107"/>
                    <a:pt x="273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8"/>
                    <a:pt x="272" y="108"/>
                    <a:pt x="272" y="108"/>
                  </a:cubicBezTo>
                  <a:cubicBezTo>
                    <a:pt x="272" y="111"/>
                    <a:pt x="272" y="111"/>
                    <a:pt x="272" y="111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2" y="133"/>
                    <a:pt x="272" y="145"/>
                    <a:pt x="271" y="156"/>
                  </a:cubicBezTo>
                  <a:cubicBezTo>
                    <a:pt x="271" y="160"/>
                    <a:pt x="271" y="162"/>
                    <a:pt x="270" y="164"/>
                  </a:cubicBezTo>
                  <a:cubicBezTo>
                    <a:pt x="268" y="161"/>
                    <a:pt x="265" y="157"/>
                    <a:pt x="265" y="152"/>
                  </a:cubicBezTo>
                  <a:cubicBezTo>
                    <a:pt x="265" y="155"/>
                    <a:pt x="263" y="153"/>
                    <a:pt x="262" y="151"/>
                  </a:cubicBezTo>
                  <a:cubicBezTo>
                    <a:pt x="262" y="151"/>
                    <a:pt x="262" y="151"/>
                    <a:pt x="262" y="151"/>
                  </a:cubicBezTo>
                  <a:close/>
                  <a:moveTo>
                    <a:pt x="212" y="121"/>
                  </a:moveTo>
                  <a:cubicBezTo>
                    <a:pt x="212" y="118"/>
                    <a:pt x="212" y="116"/>
                    <a:pt x="213" y="114"/>
                  </a:cubicBezTo>
                  <a:cubicBezTo>
                    <a:pt x="215" y="119"/>
                    <a:pt x="215" y="127"/>
                    <a:pt x="213" y="134"/>
                  </a:cubicBezTo>
                  <a:cubicBezTo>
                    <a:pt x="212" y="129"/>
                    <a:pt x="211" y="125"/>
                    <a:pt x="212" y="121"/>
                  </a:cubicBezTo>
                  <a:close/>
                  <a:moveTo>
                    <a:pt x="191" y="185"/>
                  </a:moveTo>
                  <a:cubicBezTo>
                    <a:pt x="191" y="185"/>
                    <a:pt x="191" y="184"/>
                    <a:pt x="191" y="185"/>
                  </a:cubicBezTo>
                  <a:cubicBezTo>
                    <a:pt x="190" y="185"/>
                    <a:pt x="190" y="184"/>
                    <a:pt x="190" y="184"/>
                  </a:cubicBezTo>
                  <a:cubicBezTo>
                    <a:pt x="190" y="184"/>
                    <a:pt x="191" y="184"/>
                    <a:pt x="191" y="185"/>
                  </a:cubicBezTo>
                  <a:close/>
                  <a:moveTo>
                    <a:pt x="148" y="192"/>
                  </a:moveTo>
                  <a:cubicBezTo>
                    <a:pt x="148" y="191"/>
                    <a:pt x="148" y="192"/>
                    <a:pt x="148" y="192"/>
                  </a:cubicBezTo>
                  <a:cubicBezTo>
                    <a:pt x="148" y="192"/>
                    <a:pt x="148" y="192"/>
                    <a:pt x="148" y="191"/>
                  </a:cubicBezTo>
                  <a:cubicBezTo>
                    <a:pt x="148" y="191"/>
                    <a:pt x="148" y="192"/>
                    <a:pt x="148" y="192"/>
                  </a:cubicBezTo>
                  <a:close/>
                  <a:moveTo>
                    <a:pt x="134" y="148"/>
                  </a:moveTo>
                  <a:cubicBezTo>
                    <a:pt x="136" y="149"/>
                    <a:pt x="136" y="149"/>
                    <a:pt x="136" y="149"/>
                  </a:cubicBezTo>
                  <a:cubicBezTo>
                    <a:pt x="135" y="142"/>
                    <a:pt x="136" y="133"/>
                    <a:pt x="139" y="125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40" y="124"/>
                    <a:pt x="140" y="124"/>
                    <a:pt x="139" y="124"/>
                  </a:cubicBezTo>
                  <a:cubicBezTo>
                    <a:pt x="140" y="123"/>
                    <a:pt x="140" y="123"/>
                    <a:pt x="140" y="122"/>
                  </a:cubicBezTo>
                  <a:cubicBezTo>
                    <a:pt x="140" y="121"/>
                    <a:pt x="141" y="120"/>
                    <a:pt x="141" y="120"/>
                  </a:cubicBezTo>
                  <a:cubicBezTo>
                    <a:pt x="142" y="120"/>
                    <a:pt x="142" y="121"/>
                    <a:pt x="142" y="120"/>
                  </a:cubicBezTo>
                  <a:cubicBezTo>
                    <a:pt x="142" y="119"/>
                    <a:pt x="144" y="118"/>
                    <a:pt x="145" y="117"/>
                  </a:cubicBezTo>
                  <a:cubicBezTo>
                    <a:pt x="146" y="117"/>
                    <a:pt x="147" y="118"/>
                    <a:pt x="149" y="118"/>
                  </a:cubicBezTo>
                  <a:cubicBezTo>
                    <a:pt x="142" y="122"/>
                    <a:pt x="144" y="121"/>
                    <a:pt x="149" y="118"/>
                  </a:cubicBezTo>
                  <a:cubicBezTo>
                    <a:pt x="149" y="118"/>
                    <a:pt x="150" y="119"/>
                    <a:pt x="151" y="119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2" y="121"/>
                    <a:pt x="154" y="120"/>
                    <a:pt x="155" y="120"/>
                  </a:cubicBezTo>
                  <a:cubicBezTo>
                    <a:pt x="155" y="123"/>
                    <a:pt x="154" y="119"/>
                    <a:pt x="153" y="121"/>
                  </a:cubicBezTo>
                  <a:cubicBezTo>
                    <a:pt x="155" y="129"/>
                    <a:pt x="153" y="139"/>
                    <a:pt x="153" y="149"/>
                  </a:cubicBezTo>
                  <a:cubicBezTo>
                    <a:pt x="154" y="151"/>
                    <a:pt x="154" y="153"/>
                    <a:pt x="155" y="153"/>
                  </a:cubicBezTo>
                  <a:cubicBezTo>
                    <a:pt x="152" y="164"/>
                    <a:pt x="154" y="178"/>
                    <a:pt x="149" y="185"/>
                  </a:cubicBezTo>
                  <a:cubicBezTo>
                    <a:pt x="153" y="184"/>
                    <a:pt x="150" y="189"/>
                    <a:pt x="149" y="191"/>
                  </a:cubicBezTo>
                  <a:cubicBezTo>
                    <a:pt x="148" y="189"/>
                    <a:pt x="146" y="186"/>
                    <a:pt x="144" y="183"/>
                  </a:cubicBezTo>
                  <a:cubicBezTo>
                    <a:pt x="143" y="180"/>
                    <a:pt x="140" y="179"/>
                    <a:pt x="140" y="174"/>
                  </a:cubicBezTo>
                  <a:cubicBezTo>
                    <a:pt x="141" y="170"/>
                    <a:pt x="137" y="163"/>
                    <a:pt x="137" y="158"/>
                  </a:cubicBezTo>
                  <a:cubicBezTo>
                    <a:pt x="136" y="160"/>
                    <a:pt x="133" y="153"/>
                    <a:pt x="134" y="148"/>
                  </a:cubicBezTo>
                  <a:close/>
                  <a:moveTo>
                    <a:pt x="65" y="183"/>
                  </a:moveTo>
                  <a:cubicBezTo>
                    <a:pt x="65" y="185"/>
                    <a:pt x="63" y="186"/>
                    <a:pt x="63" y="187"/>
                  </a:cubicBezTo>
                  <a:cubicBezTo>
                    <a:pt x="63" y="187"/>
                    <a:pt x="63" y="187"/>
                    <a:pt x="63" y="187"/>
                  </a:cubicBezTo>
                  <a:cubicBezTo>
                    <a:pt x="64" y="186"/>
                    <a:pt x="64" y="186"/>
                    <a:pt x="63" y="186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4" y="183"/>
                    <a:pt x="65" y="183"/>
                    <a:pt x="65" y="183"/>
                  </a:cubicBezTo>
                  <a:close/>
                  <a:moveTo>
                    <a:pt x="63" y="185"/>
                  </a:moveTo>
                  <a:cubicBezTo>
                    <a:pt x="63" y="185"/>
                    <a:pt x="63" y="186"/>
                    <a:pt x="63" y="186"/>
                  </a:cubicBezTo>
                  <a:cubicBezTo>
                    <a:pt x="62" y="186"/>
                    <a:pt x="62" y="186"/>
                    <a:pt x="63" y="185"/>
                  </a:cubicBezTo>
                  <a:close/>
                  <a:moveTo>
                    <a:pt x="62" y="188"/>
                  </a:moveTo>
                  <a:cubicBezTo>
                    <a:pt x="62" y="188"/>
                    <a:pt x="62" y="188"/>
                    <a:pt x="63" y="187"/>
                  </a:cubicBezTo>
                  <a:cubicBezTo>
                    <a:pt x="63" y="190"/>
                    <a:pt x="64" y="192"/>
                    <a:pt x="64" y="196"/>
                  </a:cubicBezTo>
                  <a:cubicBezTo>
                    <a:pt x="62" y="197"/>
                    <a:pt x="62" y="192"/>
                    <a:pt x="62" y="188"/>
                  </a:cubicBezTo>
                  <a:close/>
                  <a:moveTo>
                    <a:pt x="16" y="210"/>
                  </a:move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lose/>
                  <a:moveTo>
                    <a:pt x="17" y="208"/>
                  </a:moveTo>
                  <a:cubicBezTo>
                    <a:pt x="17" y="208"/>
                    <a:pt x="17" y="208"/>
                    <a:pt x="17" y="207"/>
                  </a:cubicBezTo>
                  <a:cubicBezTo>
                    <a:pt x="17" y="207"/>
                    <a:pt x="17" y="206"/>
                    <a:pt x="18" y="206"/>
                  </a:cubicBezTo>
                  <a:cubicBezTo>
                    <a:pt x="18" y="207"/>
                    <a:pt x="18" y="207"/>
                    <a:pt x="18" y="208"/>
                  </a:cubicBezTo>
                  <a:cubicBezTo>
                    <a:pt x="18" y="208"/>
                    <a:pt x="18" y="208"/>
                    <a:pt x="17" y="208"/>
                  </a:cubicBezTo>
                  <a:close/>
                  <a:moveTo>
                    <a:pt x="18" y="212"/>
                  </a:move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lose/>
                  <a:moveTo>
                    <a:pt x="19" y="213"/>
                  </a:move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lose/>
                  <a:moveTo>
                    <a:pt x="20" y="214"/>
                  </a:move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lose/>
                  <a:moveTo>
                    <a:pt x="21" y="217"/>
                  </a:moveTo>
                  <a:cubicBezTo>
                    <a:pt x="21" y="216"/>
                    <a:pt x="21" y="216"/>
                    <a:pt x="21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22" y="216"/>
                    <a:pt x="21" y="216"/>
                    <a:pt x="21" y="217"/>
                  </a:cubicBezTo>
                  <a:close/>
                  <a:moveTo>
                    <a:pt x="21" y="214"/>
                  </a:move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2" y="214"/>
                    <a:pt x="22" y="214"/>
                    <a:pt x="22" y="214"/>
                  </a:cubicBezTo>
                  <a:lnTo>
                    <a:pt x="21" y="214"/>
                  </a:lnTo>
                  <a:close/>
                  <a:moveTo>
                    <a:pt x="122" y="297"/>
                  </a:moveTo>
                  <a:cubicBezTo>
                    <a:pt x="122" y="297"/>
                    <a:pt x="122" y="297"/>
                    <a:pt x="122" y="297"/>
                  </a:cubicBezTo>
                  <a:cubicBezTo>
                    <a:pt x="122" y="297"/>
                    <a:pt x="122" y="297"/>
                    <a:pt x="122" y="297"/>
                  </a:cubicBezTo>
                  <a:close/>
                  <a:moveTo>
                    <a:pt x="123" y="297"/>
                  </a:moveTo>
                  <a:cubicBezTo>
                    <a:pt x="122" y="298"/>
                    <a:pt x="122" y="297"/>
                    <a:pt x="122" y="297"/>
                  </a:cubicBezTo>
                  <a:cubicBezTo>
                    <a:pt x="122" y="297"/>
                    <a:pt x="122" y="297"/>
                    <a:pt x="123" y="297"/>
                  </a:cubicBezTo>
                  <a:cubicBezTo>
                    <a:pt x="123" y="297"/>
                    <a:pt x="123" y="297"/>
                    <a:pt x="123" y="297"/>
                  </a:cubicBezTo>
                  <a:close/>
                  <a:moveTo>
                    <a:pt x="213" y="429"/>
                  </a:move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9" name="Freeform 437"/>
            <p:cNvSpPr/>
            <p:nvPr/>
          </p:nvSpPr>
          <p:spPr bwMode="auto">
            <a:xfrm>
              <a:off x="3695" y="2760"/>
              <a:ext cx="4" cy="2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1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0" name="Freeform 438"/>
            <p:cNvSpPr/>
            <p:nvPr/>
          </p:nvSpPr>
          <p:spPr bwMode="auto">
            <a:xfrm>
              <a:off x="3699" y="2760"/>
              <a:ext cx="5" cy="4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0" y="0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1" name="Freeform 439"/>
            <p:cNvSpPr/>
            <p:nvPr/>
          </p:nvSpPr>
          <p:spPr bwMode="auto">
            <a:xfrm>
              <a:off x="3916" y="2586"/>
              <a:ext cx="4" cy="2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2" name="Freeform 440"/>
            <p:cNvSpPr/>
            <p:nvPr/>
          </p:nvSpPr>
          <p:spPr bwMode="auto">
            <a:xfrm>
              <a:off x="3941" y="2610"/>
              <a:ext cx="5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3" name="Freeform 441"/>
            <p:cNvSpPr/>
            <p:nvPr/>
          </p:nvSpPr>
          <p:spPr bwMode="auto">
            <a:xfrm>
              <a:off x="3729" y="2272"/>
              <a:ext cx="2" cy="5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1" y="0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4" name="Freeform 442"/>
            <p:cNvSpPr/>
            <p:nvPr/>
          </p:nvSpPr>
          <p:spPr bwMode="auto">
            <a:xfrm>
              <a:off x="3852" y="2714"/>
              <a:ext cx="2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5" name="Freeform 443"/>
            <p:cNvSpPr/>
            <p:nvPr/>
          </p:nvSpPr>
          <p:spPr bwMode="auto">
            <a:xfrm>
              <a:off x="3850" y="2692"/>
              <a:ext cx="4" cy="2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6" name="Freeform 444"/>
            <p:cNvSpPr/>
            <p:nvPr/>
          </p:nvSpPr>
          <p:spPr bwMode="auto">
            <a:xfrm>
              <a:off x="3848" y="2686"/>
              <a:ext cx="2" cy="2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7" name="Freeform 445"/>
            <p:cNvSpPr/>
            <p:nvPr/>
          </p:nvSpPr>
          <p:spPr bwMode="auto">
            <a:xfrm>
              <a:off x="3846" y="2711"/>
              <a:ext cx="4" cy="3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1" y="0"/>
                    <a:pt x="2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8" name="Freeform 446"/>
            <p:cNvSpPr/>
            <p:nvPr/>
          </p:nvSpPr>
          <p:spPr bwMode="auto">
            <a:xfrm>
              <a:off x="3822" y="2773"/>
              <a:ext cx="5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1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9" name="Freeform 447"/>
            <p:cNvSpPr/>
            <p:nvPr/>
          </p:nvSpPr>
          <p:spPr bwMode="auto">
            <a:xfrm>
              <a:off x="3765" y="2315"/>
              <a:ext cx="4" cy="0"/>
            </a:xfrm>
            <a:custGeom>
              <a:avLst/>
              <a:gdLst>
                <a:gd name="T0" fmla="*/ 0 w 4"/>
                <a:gd name="T1" fmla="*/ 0 w 4"/>
                <a:gd name="T2" fmla="*/ 4 w 4"/>
                <a:gd name="T3" fmla="*/ 0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0" name="Freeform 448"/>
            <p:cNvSpPr/>
            <p:nvPr/>
          </p:nvSpPr>
          <p:spPr bwMode="auto">
            <a:xfrm>
              <a:off x="3842" y="2733"/>
              <a:ext cx="4" cy="0"/>
            </a:xfrm>
            <a:custGeom>
              <a:avLst/>
              <a:gdLst>
                <a:gd name="T0" fmla="*/ 1 w 2"/>
                <a:gd name="T1" fmla="*/ 2 w 2"/>
                <a:gd name="T2" fmla="*/ 1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1" name="Freeform 449"/>
            <p:cNvSpPr/>
            <p:nvPr/>
          </p:nvSpPr>
          <p:spPr bwMode="auto">
            <a:xfrm>
              <a:off x="3822" y="2769"/>
              <a:ext cx="7" cy="2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2" name="Freeform 450"/>
            <p:cNvSpPr/>
            <p:nvPr/>
          </p:nvSpPr>
          <p:spPr bwMode="auto">
            <a:xfrm>
              <a:off x="3846" y="2731"/>
              <a:ext cx="2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3" name="Freeform 451"/>
            <p:cNvSpPr/>
            <p:nvPr/>
          </p:nvSpPr>
          <p:spPr bwMode="auto">
            <a:xfrm>
              <a:off x="3844" y="2724"/>
              <a:ext cx="4" cy="2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4" name="Freeform 452"/>
            <p:cNvSpPr/>
            <p:nvPr/>
          </p:nvSpPr>
          <p:spPr bwMode="auto">
            <a:xfrm>
              <a:off x="3844" y="2728"/>
              <a:ext cx="8" cy="3"/>
            </a:xfrm>
            <a:custGeom>
              <a:avLst/>
              <a:gdLst>
                <a:gd name="T0" fmla="*/ 0 w 4"/>
                <a:gd name="T1" fmla="*/ 1 h 1"/>
                <a:gd name="T2" fmla="*/ 1 w 4"/>
                <a:gd name="T3" fmla="*/ 1 h 1"/>
                <a:gd name="T4" fmla="*/ 2 w 4"/>
                <a:gd name="T5" fmla="*/ 0 h 1"/>
                <a:gd name="T6" fmla="*/ 4 w 4"/>
                <a:gd name="T7" fmla="*/ 0 h 1"/>
                <a:gd name="T8" fmla="*/ 0 w 4"/>
                <a:gd name="T9" fmla="*/ 1 h 1"/>
                <a:gd name="T10" fmla="*/ 0 w 4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465" name="文本框 21"/>
          <p:cNvSpPr txBox="1"/>
          <p:nvPr/>
        </p:nvSpPr>
        <p:spPr>
          <a:xfrm>
            <a:off x="831261" y="3247152"/>
            <a:ext cx="6120680" cy="41498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vi-VN" altLang="zh-CN" smtClean="0">
                <a:solidFill>
                  <a:schemeClr val="tx2"/>
                </a:solidFill>
                <a:latin typeface="+mj-lt"/>
                <a:ea typeface="Arial Unicode MS" panose="020B0604020202020204" pitchFamily="34" charset="-122"/>
              </a:rPr>
              <a:t>Giảng viên: Nguyễn Quang Hà</a:t>
            </a:r>
            <a:endParaRPr lang="zh-CN" altLang="en-US" dirty="0">
              <a:solidFill>
                <a:schemeClr val="tx2"/>
              </a:solidFill>
              <a:latin typeface="+mj-lt"/>
              <a:ea typeface="Arial Unicode MS" panose="020B0604020202020204" pitchFamily="34" charset="-122"/>
            </a:endParaRPr>
          </a:p>
        </p:txBody>
      </p:sp>
      <p:sp>
        <p:nvSpPr>
          <p:cNvPr id="466" name="TextBox 76"/>
          <p:cNvSpPr txBox="1"/>
          <p:nvPr/>
        </p:nvSpPr>
        <p:spPr>
          <a:xfrm>
            <a:off x="512064" y="4737116"/>
            <a:ext cx="6766559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accent4"/>
                </a:solidFill>
                <a:latin typeface="+mj-lt"/>
                <a:ea typeface="Arial Unicode MS" panose="020B0604020202020204" pitchFamily="34" charset="-122"/>
              </a:rPr>
              <a:t>Nhóm 1</a:t>
            </a:r>
            <a:endParaRPr lang="zh-CN" altLang="en-US" sz="2400" dirty="0">
              <a:solidFill>
                <a:schemeClr val="accent4"/>
              </a:solidFill>
              <a:latin typeface="+mj-lt"/>
              <a:ea typeface="Arial Unicode MS" panose="020B0604020202020204" pitchFamily="34" charset="-122"/>
            </a:endParaRPr>
          </a:p>
        </p:txBody>
      </p:sp>
      <p:pic>
        <p:nvPicPr>
          <p:cNvPr id="468" name="Lady &amp; Bird (淑女与鸟组合) - Stephanie Says (史蒂芬妮说)(1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12843" y="-1043712"/>
            <a:ext cx="609600" cy="609600"/>
          </a:xfrm>
          <a:prstGeom prst="rect">
            <a:avLst/>
          </a:prstGeom>
        </p:spPr>
      </p:pic>
      <p:pic>
        <p:nvPicPr>
          <p:cNvPr id="467" name="Picture 46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sp>
        <p:nvSpPr>
          <p:cNvPr id="469" name="文本框 4"/>
          <p:cNvSpPr txBox="1"/>
          <p:nvPr/>
        </p:nvSpPr>
        <p:spPr>
          <a:xfrm>
            <a:off x="37009" y="2107328"/>
            <a:ext cx="77832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blipFill>
                  <a:blip r:embed="rId6"/>
                  <a:stretch>
                    <a:fillRect/>
                  </a:stretch>
                </a:blip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SYB301-KHỞI SỰ DOANH NGHIỆP</a:t>
            </a:r>
          </a:p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blipFill>
                  <a:blip r:embed="rId6"/>
                  <a:stretch>
                    <a:fillRect/>
                  </a:stretch>
                </a:blip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Lớp: </a:t>
            </a:r>
            <a:r>
              <a:rPr lang="vi-VN" sz="2400" dirty="0"/>
              <a:t>EC15311</a:t>
            </a:r>
            <a:endParaRPr lang="zh-CN" altLang="en-US" sz="4000" dirty="0">
              <a:blipFill>
                <a:blip r:embed="rId6"/>
                <a:stretch>
                  <a:fillRect/>
                </a:stretch>
              </a:blip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00"/>
                            </p:stCondLst>
                            <p:childTnLst>
                              <p:par>
                                <p:cTn id="39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00"/>
                            </p:stCondLst>
                            <p:childTnLst>
                              <p:par>
                                <p:cTn id="4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9000"/>
                            </p:stCondLst>
                            <p:childTnLst>
                              <p:par>
                                <p:cTn id="4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000" tmFilter="0, 0; .2, .5; .8, .5; 1, 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500" autoRev="1" fill="hold"/>
                                        <p:tgtEl>
                                          <p:spTgt spid="46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8"/>
                </p:tgtEl>
              </p:cMediaNode>
            </p:audio>
          </p:childTnLst>
        </p:cTn>
      </p:par>
    </p:tnLst>
    <p:bldLst>
      <p:bldP spid="5" grpId="0"/>
      <p:bldP spid="5" grpId="1"/>
      <p:bldP spid="465" grpId="0"/>
      <p:bldP spid="466" grpId="0"/>
      <p:bldP spid="469" grpId="0"/>
      <p:bldP spid="469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7286650" y="2670320"/>
            <a:ext cx="3124041" cy="469191"/>
            <a:chOff x="7285702" y="2315256"/>
            <a:chExt cx="3123634" cy="469300"/>
          </a:xfrm>
        </p:grpSpPr>
        <p:sp>
          <p:nvSpPr>
            <p:cNvPr id="5" name="Freeform 16"/>
            <p:cNvSpPr>
              <a:spLocks noEditPoints="1"/>
            </p:cNvSpPr>
            <p:nvPr/>
          </p:nvSpPr>
          <p:spPr bwMode="auto">
            <a:xfrm>
              <a:off x="10191576" y="2567822"/>
              <a:ext cx="217760" cy="216734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33 h 176"/>
                <a:gd name="T12" fmla="*/ 42 w 176"/>
                <a:gd name="T13" fmla="*/ 88 h 176"/>
                <a:gd name="T14" fmla="*/ 88 w 176"/>
                <a:gd name="T15" fmla="*/ 42 h 176"/>
                <a:gd name="T16" fmla="*/ 134 w 176"/>
                <a:gd name="T17" fmla="*/ 88 h 176"/>
                <a:gd name="T18" fmla="*/ 88 w 176"/>
                <a:gd name="T19" fmla="*/ 13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6"/>
                    <a:pt x="39" y="176"/>
                    <a:pt x="88" y="176"/>
                  </a:cubicBezTo>
                  <a:cubicBezTo>
                    <a:pt x="137" y="176"/>
                    <a:pt x="176" y="136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close/>
                  <a:moveTo>
                    <a:pt x="88" y="133"/>
                  </a:moveTo>
                  <a:cubicBezTo>
                    <a:pt x="63" y="133"/>
                    <a:pt x="42" y="113"/>
                    <a:pt x="42" y="88"/>
                  </a:cubicBezTo>
                  <a:cubicBezTo>
                    <a:pt x="42" y="63"/>
                    <a:pt x="63" y="42"/>
                    <a:pt x="88" y="42"/>
                  </a:cubicBezTo>
                  <a:cubicBezTo>
                    <a:pt x="113" y="42"/>
                    <a:pt x="134" y="63"/>
                    <a:pt x="134" y="88"/>
                  </a:cubicBezTo>
                  <a:cubicBezTo>
                    <a:pt x="134" y="113"/>
                    <a:pt x="113" y="133"/>
                    <a:pt x="88" y="13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grpSp>
          <p:nvGrpSpPr>
            <p:cNvPr id="61" name="组合 60"/>
            <p:cNvGrpSpPr/>
            <p:nvPr/>
          </p:nvGrpSpPr>
          <p:grpSpPr>
            <a:xfrm>
              <a:off x="7285702" y="2315256"/>
              <a:ext cx="2912224" cy="429601"/>
              <a:chOff x="7285702" y="2315256"/>
              <a:chExt cx="2912224" cy="429601"/>
            </a:xfrm>
          </p:grpSpPr>
          <p:sp>
            <p:nvSpPr>
              <p:cNvPr id="7" name="任意多边形 6"/>
              <p:cNvSpPr/>
              <p:nvPr/>
            </p:nvSpPr>
            <p:spPr>
              <a:xfrm rot="2700000" flipH="1">
                <a:off x="7085301" y="2515657"/>
                <a:ext cx="429601" cy="28800"/>
              </a:xfrm>
              <a:custGeom>
                <a:avLst/>
                <a:gdLst>
                  <a:gd name="connsiteX0" fmla="*/ 0 w 429601"/>
                  <a:gd name="connsiteY0" fmla="*/ 18000 h 18000"/>
                  <a:gd name="connsiteX1" fmla="*/ 429601 w 429601"/>
                  <a:gd name="connsiteY1" fmla="*/ 18000 h 18000"/>
                  <a:gd name="connsiteX2" fmla="*/ 411602 w 429601"/>
                  <a:gd name="connsiteY2" fmla="*/ 0 h 18000"/>
                  <a:gd name="connsiteX3" fmla="*/ 0 w 429601"/>
                  <a:gd name="connsiteY3" fmla="*/ 0 h 1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9601" h="18000">
                    <a:moveTo>
                      <a:pt x="0" y="18000"/>
                    </a:moveTo>
                    <a:lnTo>
                      <a:pt x="429601" y="18000"/>
                    </a:lnTo>
                    <a:lnTo>
                      <a:pt x="4116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 flipH="1">
                <a:off x="7442294" y="2664258"/>
                <a:ext cx="2755632" cy="28800"/>
              </a:xfrm>
              <a:prstGeom prst="rect">
                <a:avLst/>
              </a:pr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</p:grpSp>
      <p:grpSp>
        <p:nvGrpSpPr>
          <p:cNvPr id="44" name="组合 43"/>
          <p:cNvGrpSpPr/>
          <p:nvPr/>
        </p:nvGrpSpPr>
        <p:grpSpPr>
          <a:xfrm>
            <a:off x="7645473" y="4996015"/>
            <a:ext cx="2701289" cy="469191"/>
            <a:chOff x="7644477" y="4641489"/>
            <a:chExt cx="2700937" cy="469300"/>
          </a:xfrm>
        </p:grpSpPr>
        <p:grpSp>
          <p:nvGrpSpPr>
            <p:cNvPr id="62" name="组合 61"/>
            <p:cNvGrpSpPr/>
            <p:nvPr/>
          </p:nvGrpSpPr>
          <p:grpSpPr>
            <a:xfrm>
              <a:off x="7644477" y="4641489"/>
              <a:ext cx="2488890" cy="429601"/>
              <a:chOff x="7644477" y="4641489"/>
              <a:chExt cx="2488890" cy="429601"/>
            </a:xfrm>
          </p:grpSpPr>
          <p:sp>
            <p:nvSpPr>
              <p:cNvPr id="12" name="矩形 11"/>
              <p:cNvSpPr/>
              <p:nvPr/>
            </p:nvSpPr>
            <p:spPr>
              <a:xfrm flipH="1">
                <a:off x="7800060" y="4990491"/>
                <a:ext cx="2333307" cy="28800"/>
              </a:xfrm>
              <a:prstGeom prst="rect">
                <a:avLst/>
              </a:pr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3" name="任意多边形 12"/>
              <p:cNvSpPr/>
              <p:nvPr/>
            </p:nvSpPr>
            <p:spPr>
              <a:xfrm rot="2700000" flipH="1">
                <a:off x="7444076" y="4841890"/>
                <a:ext cx="429601" cy="28800"/>
              </a:xfrm>
              <a:custGeom>
                <a:avLst/>
                <a:gdLst>
                  <a:gd name="connsiteX0" fmla="*/ 0 w 429601"/>
                  <a:gd name="connsiteY0" fmla="*/ 18000 h 18000"/>
                  <a:gd name="connsiteX1" fmla="*/ 429601 w 429601"/>
                  <a:gd name="connsiteY1" fmla="*/ 18000 h 18000"/>
                  <a:gd name="connsiteX2" fmla="*/ 411602 w 429601"/>
                  <a:gd name="connsiteY2" fmla="*/ 0 h 18000"/>
                  <a:gd name="connsiteX3" fmla="*/ 0 w 429601"/>
                  <a:gd name="connsiteY3" fmla="*/ 0 h 1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9601" h="18000">
                    <a:moveTo>
                      <a:pt x="0" y="18000"/>
                    </a:moveTo>
                    <a:lnTo>
                      <a:pt x="429601" y="18000"/>
                    </a:lnTo>
                    <a:lnTo>
                      <a:pt x="4116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11" name="Freeform 16"/>
            <p:cNvSpPr>
              <a:spLocks noEditPoints="1"/>
            </p:cNvSpPr>
            <p:nvPr/>
          </p:nvSpPr>
          <p:spPr bwMode="auto">
            <a:xfrm>
              <a:off x="10127654" y="4894055"/>
              <a:ext cx="217760" cy="216734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33 h 176"/>
                <a:gd name="T12" fmla="*/ 42 w 176"/>
                <a:gd name="T13" fmla="*/ 88 h 176"/>
                <a:gd name="T14" fmla="*/ 88 w 176"/>
                <a:gd name="T15" fmla="*/ 42 h 176"/>
                <a:gd name="T16" fmla="*/ 134 w 176"/>
                <a:gd name="T17" fmla="*/ 88 h 176"/>
                <a:gd name="T18" fmla="*/ 88 w 176"/>
                <a:gd name="T19" fmla="*/ 13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6"/>
                    <a:pt x="39" y="176"/>
                    <a:pt x="88" y="176"/>
                  </a:cubicBezTo>
                  <a:cubicBezTo>
                    <a:pt x="137" y="176"/>
                    <a:pt x="176" y="136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close/>
                  <a:moveTo>
                    <a:pt x="88" y="133"/>
                  </a:moveTo>
                  <a:cubicBezTo>
                    <a:pt x="63" y="133"/>
                    <a:pt x="42" y="113"/>
                    <a:pt x="42" y="88"/>
                  </a:cubicBezTo>
                  <a:cubicBezTo>
                    <a:pt x="42" y="63"/>
                    <a:pt x="63" y="42"/>
                    <a:pt x="88" y="42"/>
                  </a:cubicBezTo>
                  <a:cubicBezTo>
                    <a:pt x="113" y="42"/>
                    <a:pt x="134" y="63"/>
                    <a:pt x="134" y="88"/>
                  </a:cubicBezTo>
                  <a:cubicBezTo>
                    <a:pt x="134" y="113"/>
                    <a:pt x="113" y="133"/>
                    <a:pt x="88" y="13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054783" y="3208670"/>
            <a:ext cx="3224824" cy="473206"/>
            <a:chOff x="1054646" y="2853730"/>
            <a:chExt cx="3224404" cy="473316"/>
          </a:xfrm>
        </p:grpSpPr>
        <p:grpSp>
          <p:nvGrpSpPr>
            <p:cNvPr id="58" name="组合 57"/>
            <p:cNvGrpSpPr/>
            <p:nvPr/>
          </p:nvGrpSpPr>
          <p:grpSpPr>
            <a:xfrm>
              <a:off x="1270669" y="2897445"/>
              <a:ext cx="3008381" cy="429601"/>
              <a:chOff x="1414685" y="2583842"/>
              <a:chExt cx="3008381" cy="429601"/>
            </a:xfrm>
          </p:grpSpPr>
          <p:sp>
            <p:nvSpPr>
              <p:cNvPr id="18" name="矩形 17"/>
              <p:cNvSpPr/>
              <p:nvPr/>
            </p:nvSpPr>
            <p:spPr>
              <a:xfrm flipV="1">
                <a:off x="1414685" y="2641741"/>
                <a:ext cx="2852495" cy="21600"/>
              </a:xfrm>
              <a:prstGeom prst="rect">
                <a:avLst/>
              </a:pr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9" name="任意多边形 18"/>
              <p:cNvSpPr/>
              <p:nvPr/>
            </p:nvSpPr>
            <p:spPr>
              <a:xfrm rot="2700000" flipV="1">
                <a:off x="4193865" y="2784243"/>
                <a:ext cx="429601" cy="28800"/>
              </a:xfrm>
              <a:custGeom>
                <a:avLst/>
                <a:gdLst>
                  <a:gd name="connsiteX0" fmla="*/ 0 w 429601"/>
                  <a:gd name="connsiteY0" fmla="*/ 18000 h 18000"/>
                  <a:gd name="connsiteX1" fmla="*/ 429601 w 429601"/>
                  <a:gd name="connsiteY1" fmla="*/ 18000 h 18000"/>
                  <a:gd name="connsiteX2" fmla="*/ 411602 w 429601"/>
                  <a:gd name="connsiteY2" fmla="*/ 0 h 18000"/>
                  <a:gd name="connsiteX3" fmla="*/ 0 w 429601"/>
                  <a:gd name="connsiteY3" fmla="*/ 0 h 1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9601" h="18000">
                    <a:moveTo>
                      <a:pt x="0" y="18000"/>
                    </a:moveTo>
                    <a:lnTo>
                      <a:pt x="429601" y="18000"/>
                    </a:lnTo>
                    <a:lnTo>
                      <a:pt x="4116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21" name="Freeform 16"/>
            <p:cNvSpPr>
              <a:spLocks noEditPoints="1"/>
            </p:cNvSpPr>
            <p:nvPr/>
          </p:nvSpPr>
          <p:spPr bwMode="auto">
            <a:xfrm flipH="1" flipV="1">
              <a:off x="1054646" y="2853730"/>
              <a:ext cx="217760" cy="216734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33 h 176"/>
                <a:gd name="T12" fmla="*/ 42 w 176"/>
                <a:gd name="T13" fmla="*/ 88 h 176"/>
                <a:gd name="T14" fmla="*/ 88 w 176"/>
                <a:gd name="T15" fmla="*/ 42 h 176"/>
                <a:gd name="T16" fmla="*/ 134 w 176"/>
                <a:gd name="T17" fmla="*/ 88 h 176"/>
                <a:gd name="T18" fmla="*/ 88 w 176"/>
                <a:gd name="T19" fmla="*/ 13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6"/>
                    <a:pt x="39" y="176"/>
                    <a:pt x="88" y="176"/>
                  </a:cubicBezTo>
                  <a:cubicBezTo>
                    <a:pt x="137" y="176"/>
                    <a:pt x="176" y="136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close/>
                  <a:moveTo>
                    <a:pt x="88" y="133"/>
                  </a:moveTo>
                  <a:cubicBezTo>
                    <a:pt x="63" y="133"/>
                    <a:pt x="42" y="113"/>
                    <a:pt x="42" y="88"/>
                  </a:cubicBezTo>
                  <a:cubicBezTo>
                    <a:pt x="42" y="63"/>
                    <a:pt x="63" y="42"/>
                    <a:pt x="88" y="42"/>
                  </a:cubicBezTo>
                  <a:cubicBezTo>
                    <a:pt x="113" y="42"/>
                    <a:pt x="134" y="63"/>
                    <a:pt x="134" y="88"/>
                  </a:cubicBezTo>
                  <a:cubicBezTo>
                    <a:pt x="134" y="113"/>
                    <a:pt x="113" y="133"/>
                    <a:pt x="88" y="13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203462" y="5448151"/>
            <a:ext cx="3804484" cy="475387"/>
            <a:chOff x="1196926" y="4866578"/>
            <a:chExt cx="3803989" cy="475497"/>
          </a:xfrm>
        </p:grpSpPr>
        <p:grpSp>
          <p:nvGrpSpPr>
            <p:cNvPr id="59" name="组合 58"/>
            <p:cNvGrpSpPr/>
            <p:nvPr/>
          </p:nvGrpSpPr>
          <p:grpSpPr>
            <a:xfrm>
              <a:off x="1414686" y="4912474"/>
              <a:ext cx="3586229" cy="429601"/>
              <a:chOff x="1414686" y="4912474"/>
              <a:chExt cx="3586229" cy="429601"/>
            </a:xfrm>
          </p:grpSpPr>
          <p:sp>
            <p:nvSpPr>
              <p:cNvPr id="15" name="矩形 14"/>
              <p:cNvSpPr/>
              <p:nvPr/>
            </p:nvSpPr>
            <p:spPr>
              <a:xfrm flipV="1">
                <a:off x="1414686" y="4964274"/>
                <a:ext cx="3420000" cy="28800"/>
              </a:xfrm>
              <a:prstGeom prst="rect">
                <a:avLst/>
              </a:pr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6" name="任意多边形 15"/>
              <p:cNvSpPr/>
              <p:nvPr/>
            </p:nvSpPr>
            <p:spPr>
              <a:xfrm rot="2700000" flipV="1">
                <a:off x="4771714" y="5112875"/>
                <a:ext cx="429601" cy="28800"/>
              </a:xfrm>
              <a:custGeom>
                <a:avLst/>
                <a:gdLst>
                  <a:gd name="connsiteX0" fmla="*/ 0 w 429601"/>
                  <a:gd name="connsiteY0" fmla="*/ 18000 h 18000"/>
                  <a:gd name="connsiteX1" fmla="*/ 429601 w 429601"/>
                  <a:gd name="connsiteY1" fmla="*/ 18000 h 18000"/>
                  <a:gd name="connsiteX2" fmla="*/ 411602 w 429601"/>
                  <a:gd name="connsiteY2" fmla="*/ 0 h 18000"/>
                  <a:gd name="connsiteX3" fmla="*/ 0 w 429601"/>
                  <a:gd name="connsiteY3" fmla="*/ 0 h 1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9601" h="18000">
                    <a:moveTo>
                      <a:pt x="0" y="18000"/>
                    </a:moveTo>
                    <a:lnTo>
                      <a:pt x="429601" y="18000"/>
                    </a:lnTo>
                    <a:lnTo>
                      <a:pt x="4116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23" name="Freeform 16"/>
            <p:cNvSpPr>
              <a:spLocks noEditPoints="1"/>
            </p:cNvSpPr>
            <p:nvPr/>
          </p:nvSpPr>
          <p:spPr bwMode="auto">
            <a:xfrm flipH="1" flipV="1">
              <a:off x="1196926" y="4866578"/>
              <a:ext cx="217760" cy="216734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33 h 176"/>
                <a:gd name="T12" fmla="*/ 42 w 176"/>
                <a:gd name="T13" fmla="*/ 88 h 176"/>
                <a:gd name="T14" fmla="*/ 88 w 176"/>
                <a:gd name="T15" fmla="*/ 42 h 176"/>
                <a:gd name="T16" fmla="*/ 134 w 176"/>
                <a:gd name="T17" fmla="*/ 88 h 176"/>
                <a:gd name="T18" fmla="*/ 88 w 176"/>
                <a:gd name="T19" fmla="*/ 13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6"/>
                    <a:pt x="39" y="176"/>
                    <a:pt x="88" y="176"/>
                  </a:cubicBezTo>
                  <a:cubicBezTo>
                    <a:pt x="137" y="176"/>
                    <a:pt x="176" y="136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close/>
                  <a:moveTo>
                    <a:pt x="88" y="133"/>
                  </a:moveTo>
                  <a:cubicBezTo>
                    <a:pt x="63" y="133"/>
                    <a:pt x="42" y="113"/>
                    <a:pt x="42" y="88"/>
                  </a:cubicBezTo>
                  <a:cubicBezTo>
                    <a:pt x="42" y="63"/>
                    <a:pt x="63" y="42"/>
                    <a:pt x="88" y="42"/>
                  </a:cubicBezTo>
                  <a:cubicBezTo>
                    <a:pt x="113" y="42"/>
                    <a:pt x="134" y="63"/>
                    <a:pt x="134" y="88"/>
                  </a:cubicBezTo>
                  <a:cubicBezTo>
                    <a:pt x="134" y="113"/>
                    <a:pt x="113" y="133"/>
                    <a:pt x="88" y="13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24" name="Freeform 5"/>
          <p:cNvSpPr>
            <a:spLocks/>
          </p:cNvSpPr>
          <p:nvPr/>
        </p:nvSpPr>
        <p:spPr bwMode="auto">
          <a:xfrm>
            <a:off x="4379773" y="1156199"/>
            <a:ext cx="3334498" cy="5561312"/>
          </a:xfrm>
          <a:custGeom>
            <a:avLst/>
            <a:gdLst>
              <a:gd name="T0" fmla="*/ 952 w 1289"/>
              <a:gd name="T1" fmla="*/ 1022 h 2152"/>
              <a:gd name="T2" fmla="*/ 759 w 1289"/>
              <a:gd name="T3" fmla="*/ 1082 h 2152"/>
              <a:gd name="T4" fmla="*/ 722 w 1289"/>
              <a:gd name="T5" fmla="*/ 1071 h 2152"/>
              <a:gd name="T6" fmla="*/ 727 w 1289"/>
              <a:gd name="T7" fmla="*/ 1010 h 2152"/>
              <a:gd name="T8" fmla="*/ 672 w 1289"/>
              <a:gd name="T9" fmla="*/ 817 h 2152"/>
              <a:gd name="T10" fmla="*/ 691 w 1289"/>
              <a:gd name="T11" fmla="*/ 786 h 2152"/>
              <a:gd name="T12" fmla="*/ 770 w 1289"/>
              <a:gd name="T13" fmla="*/ 794 h 2152"/>
              <a:gd name="T14" fmla="*/ 1168 w 1289"/>
              <a:gd name="T15" fmla="*/ 397 h 2152"/>
              <a:gd name="T16" fmla="*/ 770 w 1289"/>
              <a:gd name="T17" fmla="*/ 0 h 2152"/>
              <a:gd name="T18" fmla="*/ 373 w 1289"/>
              <a:gd name="T19" fmla="*/ 397 h 2152"/>
              <a:gd name="T20" fmla="*/ 437 w 1289"/>
              <a:gd name="T21" fmla="*/ 613 h 2152"/>
              <a:gd name="T22" fmla="*/ 418 w 1289"/>
              <a:gd name="T23" fmla="*/ 650 h 2152"/>
              <a:gd name="T24" fmla="*/ 364 w 1289"/>
              <a:gd name="T25" fmla="*/ 646 h 2152"/>
              <a:gd name="T26" fmla="*/ 0 w 1289"/>
              <a:gd name="T27" fmla="*/ 1010 h 2152"/>
              <a:gd name="T28" fmla="*/ 364 w 1289"/>
              <a:gd name="T29" fmla="*/ 1373 h 2152"/>
              <a:gd name="T30" fmla="*/ 587 w 1289"/>
              <a:gd name="T31" fmla="*/ 1297 h 2152"/>
              <a:gd name="T32" fmla="*/ 618 w 1289"/>
              <a:gd name="T33" fmla="*/ 1311 h 2152"/>
              <a:gd name="T34" fmla="*/ 615 w 1289"/>
              <a:gd name="T35" fmla="*/ 1359 h 2152"/>
              <a:gd name="T36" fmla="*/ 665 w 1289"/>
              <a:gd name="T37" fmla="*/ 1536 h 2152"/>
              <a:gd name="T38" fmla="*/ 652 w 1289"/>
              <a:gd name="T39" fmla="*/ 1556 h 2152"/>
              <a:gd name="T40" fmla="*/ 567 w 1289"/>
              <a:gd name="T41" fmla="*/ 1544 h 2152"/>
              <a:gd name="T42" fmla="*/ 263 w 1289"/>
              <a:gd name="T43" fmla="*/ 1848 h 2152"/>
              <a:gd name="T44" fmla="*/ 567 w 1289"/>
              <a:gd name="T45" fmla="*/ 2152 h 2152"/>
              <a:gd name="T46" fmla="*/ 870 w 1289"/>
              <a:gd name="T47" fmla="*/ 1848 h 2152"/>
              <a:gd name="T48" fmla="*/ 832 w 1289"/>
              <a:gd name="T49" fmla="*/ 1700 h 2152"/>
              <a:gd name="T50" fmla="*/ 851 w 1289"/>
              <a:gd name="T51" fmla="*/ 1681 h 2152"/>
              <a:gd name="T52" fmla="*/ 952 w 1289"/>
              <a:gd name="T53" fmla="*/ 1696 h 2152"/>
              <a:gd name="T54" fmla="*/ 1289 w 1289"/>
              <a:gd name="T55" fmla="*/ 1359 h 2152"/>
              <a:gd name="T56" fmla="*/ 952 w 1289"/>
              <a:gd name="T57" fmla="*/ 1022 h 2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289" h="2152">
                <a:moveTo>
                  <a:pt x="952" y="1022"/>
                </a:moveTo>
                <a:cubicBezTo>
                  <a:pt x="880" y="1022"/>
                  <a:pt x="814" y="1044"/>
                  <a:pt x="759" y="1082"/>
                </a:cubicBezTo>
                <a:cubicBezTo>
                  <a:pt x="741" y="1095"/>
                  <a:pt x="719" y="1090"/>
                  <a:pt x="722" y="1071"/>
                </a:cubicBezTo>
                <a:cubicBezTo>
                  <a:pt x="725" y="1051"/>
                  <a:pt x="727" y="1031"/>
                  <a:pt x="727" y="1010"/>
                </a:cubicBezTo>
                <a:cubicBezTo>
                  <a:pt x="727" y="939"/>
                  <a:pt x="707" y="873"/>
                  <a:pt x="672" y="817"/>
                </a:cubicBezTo>
                <a:cubicBezTo>
                  <a:pt x="662" y="801"/>
                  <a:pt x="673" y="783"/>
                  <a:pt x="691" y="786"/>
                </a:cubicBezTo>
                <a:cubicBezTo>
                  <a:pt x="717" y="791"/>
                  <a:pt x="743" y="794"/>
                  <a:pt x="770" y="794"/>
                </a:cubicBezTo>
                <a:cubicBezTo>
                  <a:pt x="990" y="794"/>
                  <a:pt x="1168" y="616"/>
                  <a:pt x="1168" y="397"/>
                </a:cubicBezTo>
                <a:cubicBezTo>
                  <a:pt x="1168" y="177"/>
                  <a:pt x="990" y="0"/>
                  <a:pt x="770" y="0"/>
                </a:cubicBezTo>
                <a:cubicBezTo>
                  <a:pt x="551" y="0"/>
                  <a:pt x="373" y="177"/>
                  <a:pt x="373" y="397"/>
                </a:cubicBezTo>
                <a:cubicBezTo>
                  <a:pt x="373" y="476"/>
                  <a:pt x="396" y="551"/>
                  <a:pt x="437" y="613"/>
                </a:cubicBezTo>
                <a:cubicBezTo>
                  <a:pt x="449" y="631"/>
                  <a:pt x="438" y="653"/>
                  <a:pt x="418" y="650"/>
                </a:cubicBezTo>
                <a:cubicBezTo>
                  <a:pt x="400" y="648"/>
                  <a:pt x="382" y="646"/>
                  <a:pt x="364" y="646"/>
                </a:cubicBezTo>
                <a:cubicBezTo>
                  <a:pt x="163" y="646"/>
                  <a:pt x="0" y="809"/>
                  <a:pt x="0" y="1010"/>
                </a:cubicBezTo>
                <a:cubicBezTo>
                  <a:pt x="0" y="1211"/>
                  <a:pt x="163" y="1373"/>
                  <a:pt x="364" y="1373"/>
                </a:cubicBezTo>
                <a:cubicBezTo>
                  <a:pt x="448" y="1373"/>
                  <a:pt x="525" y="1345"/>
                  <a:pt x="587" y="1297"/>
                </a:cubicBezTo>
                <a:cubicBezTo>
                  <a:pt x="602" y="1285"/>
                  <a:pt x="621" y="1292"/>
                  <a:pt x="618" y="1311"/>
                </a:cubicBezTo>
                <a:cubicBezTo>
                  <a:pt x="616" y="1327"/>
                  <a:pt x="615" y="1343"/>
                  <a:pt x="615" y="1359"/>
                </a:cubicBezTo>
                <a:cubicBezTo>
                  <a:pt x="615" y="1424"/>
                  <a:pt x="633" y="1484"/>
                  <a:pt x="665" y="1536"/>
                </a:cubicBezTo>
                <a:cubicBezTo>
                  <a:pt x="673" y="1548"/>
                  <a:pt x="665" y="1560"/>
                  <a:pt x="652" y="1556"/>
                </a:cubicBezTo>
                <a:cubicBezTo>
                  <a:pt x="625" y="1548"/>
                  <a:pt x="596" y="1544"/>
                  <a:pt x="567" y="1544"/>
                </a:cubicBezTo>
                <a:cubicBezTo>
                  <a:pt x="399" y="1544"/>
                  <a:pt x="263" y="1680"/>
                  <a:pt x="263" y="1848"/>
                </a:cubicBezTo>
                <a:cubicBezTo>
                  <a:pt x="263" y="2016"/>
                  <a:pt x="399" y="2152"/>
                  <a:pt x="567" y="2152"/>
                </a:cubicBezTo>
                <a:cubicBezTo>
                  <a:pt x="734" y="2152"/>
                  <a:pt x="870" y="2016"/>
                  <a:pt x="870" y="1848"/>
                </a:cubicBezTo>
                <a:cubicBezTo>
                  <a:pt x="870" y="1794"/>
                  <a:pt x="856" y="1744"/>
                  <a:pt x="832" y="1700"/>
                </a:cubicBezTo>
                <a:cubicBezTo>
                  <a:pt x="825" y="1687"/>
                  <a:pt x="836" y="1676"/>
                  <a:pt x="851" y="1681"/>
                </a:cubicBezTo>
                <a:cubicBezTo>
                  <a:pt x="883" y="1691"/>
                  <a:pt x="917" y="1696"/>
                  <a:pt x="952" y="1696"/>
                </a:cubicBezTo>
                <a:cubicBezTo>
                  <a:pt x="1138" y="1696"/>
                  <a:pt x="1289" y="1545"/>
                  <a:pt x="1289" y="1359"/>
                </a:cubicBezTo>
                <a:cubicBezTo>
                  <a:pt x="1289" y="1173"/>
                  <a:pt x="1138" y="1022"/>
                  <a:pt x="952" y="1022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solidFill>
                <a:prstClr val="black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506092" y="1320408"/>
            <a:ext cx="1716427" cy="1715808"/>
            <a:chOff x="5505375" y="965032"/>
            <a:chExt cx="1716204" cy="1716204"/>
          </a:xfrm>
        </p:grpSpPr>
        <p:grpSp>
          <p:nvGrpSpPr>
            <p:cNvPr id="25" name="组合 24"/>
            <p:cNvGrpSpPr/>
            <p:nvPr/>
          </p:nvGrpSpPr>
          <p:grpSpPr>
            <a:xfrm>
              <a:off x="5505375" y="965032"/>
              <a:ext cx="1716204" cy="1716204"/>
              <a:chOff x="1200760" y="3842075"/>
              <a:chExt cx="1784148" cy="1784148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1200760" y="3842075"/>
                <a:ext cx="1784148" cy="1784148"/>
              </a:xfrm>
              <a:prstGeom prst="ellipse">
                <a:avLst/>
              </a:prstGeom>
              <a:gradFill flip="none" rotWithShape="1">
                <a:gsLst>
                  <a:gs pos="0">
                    <a:srgbClr val="CBCBCB"/>
                  </a:gs>
                  <a:gs pos="100000">
                    <a:srgbClr val="F3F3F3"/>
                  </a:gs>
                </a:gsLst>
                <a:lin ang="2700000" scaled="1"/>
                <a:tileRect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rgbClr val="CBCBCB"/>
                    </a:gs>
                  </a:gsLst>
                  <a:lin ang="2700000" scaled="1"/>
                  <a:tileRect/>
                </a:gradFill>
              </a:ln>
              <a:effectLst>
                <a:outerShdw blurRad="1270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1475770" y="4117085"/>
                <a:ext cx="1234127" cy="1234127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>
                <a:innerShdw blurRad="1016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28" name="文本框 66"/>
            <p:cNvSpPr txBox="1"/>
            <p:nvPr/>
          </p:nvSpPr>
          <p:spPr>
            <a:xfrm>
              <a:off x="5885254" y="1384205"/>
              <a:ext cx="956446" cy="831189"/>
            </a:xfrm>
            <a:prstGeom prst="rect">
              <a:avLst/>
            </a:prstGeom>
            <a:noFill/>
            <a:effectLst>
              <a:outerShdw blurRad="25400" dist="12700" algn="l" rotWithShape="0">
                <a:prstClr val="black">
                  <a:alpha val="19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prstClr val="white"/>
                  </a:solidFill>
                  <a:effectLst>
                    <a:outerShdw blurRad="76200" dist="63500" dir="2700000" algn="tl" rotWithShape="0">
                      <a:prstClr val="black">
                        <a:lumMod val="65000"/>
                        <a:lumOff val="35000"/>
                        <a:alpha val="40000"/>
                      </a:prstClr>
                    </a:outerShdw>
                  </a:effectLst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Sản phẩm</a:t>
              </a:r>
              <a:endParaRPr lang="zh-CN" altLang="en-US" sz="2400" dirty="0">
                <a:solidFill>
                  <a:prstClr val="white"/>
                </a:solidFill>
                <a:effectLst>
                  <a:outerShdw blurRad="76200" dist="63500" dir="2700000" algn="tl" rotWithShape="0">
                    <a:prstClr val="black">
                      <a:lumMod val="65000"/>
                      <a:lumOff val="35000"/>
                      <a:alpha val="40000"/>
                    </a:prstClr>
                  </a:outerShdw>
                </a:effectLst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543521" y="2973930"/>
            <a:ext cx="1530719" cy="1530166"/>
            <a:chOff x="4542929" y="2618936"/>
            <a:chExt cx="1530520" cy="1530520"/>
          </a:xfrm>
        </p:grpSpPr>
        <p:grpSp>
          <p:nvGrpSpPr>
            <p:cNvPr id="29" name="组合 28"/>
            <p:cNvGrpSpPr/>
            <p:nvPr/>
          </p:nvGrpSpPr>
          <p:grpSpPr>
            <a:xfrm>
              <a:off x="4542929" y="2618936"/>
              <a:ext cx="1530520" cy="1530520"/>
              <a:chOff x="1200760" y="3842075"/>
              <a:chExt cx="1784148" cy="1784148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1200760" y="3842075"/>
                <a:ext cx="1784148" cy="1784148"/>
              </a:xfrm>
              <a:prstGeom prst="ellipse">
                <a:avLst/>
              </a:prstGeom>
              <a:gradFill flip="none" rotWithShape="1">
                <a:gsLst>
                  <a:gs pos="0">
                    <a:srgbClr val="CBCBCB"/>
                  </a:gs>
                  <a:gs pos="100000">
                    <a:srgbClr val="F3F3F3"/>
                  </a:gs>
                </a:gsLst>
                <a:lin ang="2700000" scaled="1"/>
                <a:tileRect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rgbClr val="CBCBCB"/>
                    </a:gs>
                  </a:gsLst>
                  <a:lin ang="2700000" scaled="1"/>
                  <a:tileRect/>
                </a:gradFill>
              </a:ln>
              <a:effectLst>
                <a:outerShdw blurRad="1270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1475770" y="4117085"/>
                <a:ext cx="1234127" cy="1234127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>
                <a:innerShdw blurRad="1016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38" name="文本框 80"/>
            <p:cNvSpPr txBox="1"/>
            <p:nvPr/>
          </p:nvSpPr>
          <p:spPr>
            <a:xfrm>
              <a:off x="4807792" y="3120312"/>
              <a:ext cx="914939" cy="461772"/>
            </a:xfrm>
            <a:prstGeom prst="rect">
              <a:avLst/>
            </a:prstGeom>
            <a:noFill/>
            <a:effectLst>
              <a:outerShdw blurRad="25400" dist="12700" algn="l" rotWithShape="0">
                <a:prstClr val="black">
                  <a:alpha val="19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prstClr val="white"/>
                  </a:solidFill>
                  <a:effectLst>
                    <a:outerShdw blurRad="76200" dist="63500" dir="2700000" algn="tl" rotWithShape="0">
                      <a:prstClr val="black">
                        <a:lumMod val="65000"/>
                        <a:lumOff val="35000"/>
                        <a:alpha val="40000"/>
                      </a:prstClr>
                    </a:outerShdw>
                  </a:effectLst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Giá</a:t>
              </a:r>
              <a:endParaRPr lang="zh-CN" altLang="en-US" sz="2400" dirty="0">
                <a:solidFill>
                  <a:prstClr val="white"/>
                </a:solidFill>
                <a:effectLst>
                  <a:outerShdw blurRad="76200" dist="63500" dir="2700000" algn="tl" rotWithShape="0">
                    <a:prstClr val="black">
                      <a:lumMod val="65000"/>
                      <a:lumOff val="35000"/>
                      <a:alpha val="40000"/>
                    </a:prstClr>
                  </a:outerShdw>
                </a:effectLst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132462" y="3955226"/>
            <a:ext cx="1410240" cy="1409730"/>
            <a:chOff x="6131664" y="3600460"/>
            <a:chExt cx="1410056" cy="1410056"/>
          </a:xfrm>
        </p:grpSpPr>
        <p:grpSp>
          <p:nvGrpSpPr>
            <p:cNvPr id="35" name="组合 34"/>
            <p:cNvGrpSpPr/>
            <p:nvPr/>
          </p:nvGrpSpPr>
          <p:grpSpPr>
            <a:xfrm>
              <a:off x="6131664" y="3600460"/>
              <a:ext cx="1410056" cy="1410056"/>
              <a:chOff x="1200760" y="3842075"/>
              <a:chExt cx="1784148" cy="1784148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1200760" y="3842075"/>
                <a:ext cx="1784148" cy="1784148"/>
              </a:xfrm>
              <a:prstGeom prst="ellipse">
                <a:avLst/>
              </a:prstGeom>
              <a:gradFill flip="none" rotWithShape="1">
                <a:gsLst>
                  <a:gs pos="0">
                    <a:srgbClr val="CBCBCB"/>
                  </a:gs>
                  <a:gs pos="100000">
                    <a:srgbClr val="F3F3F3"/>
                  </a:gs>
                </a:gsLst>
                <a:lin ang="2700000" scaled="1"/>
                <a:tileRect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rgbClr val="CBCBCB"/>
                    </a:gs>
                  </a:gsLst>
                  <a:lin ang="2700000" scaled="1"/>
                  <a:tileRect/>
                </a:gradFill>
              </a:ln>
              <a:effectLst>
                <a:outerShdw blurRad="1270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1475770" y="4117085"/>
                <a:ext cx="1234127" cy="1234127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>
                <a:innerShdw blurRad="1016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39" name="文本框 81"/>
            <p:cNvSpPr txBox="1"/>
            <p:nvPr/>
          </p:nvSpPr>
          <p:spPr>
            <a:xfrm>
              <a:off x="6383295" y="3918120"/>
              <a:ext cx="916806" cy="831189"/>
            </a:xfrm>
            <a:prstGeom prst="rect">
              <a:avLst/>
            </a:prstGeom>
            <a:noFill/>
            <a:effectLst>
              <a:outerShdw blurRad="25400" dist="12700" algn="l" rotWithShape="0">
                <a:prstClr val="black">
                  <a:alpha val="19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prstClr val="white"/>
                  </a:solidFill>
                  <a:effectLst>
                    <a:outerShdw blurRad="76200" dist="63500" dir="2700000" algn="tl" rotWithShape="0">
                      <a:prstClr val="black">
                        <a:lumMod val="65000"/>
                        <a:lumOff val="35000"/>
                        <a:alpha val="40000"/>
                      </a:prstClr>
                    </a:outerShdw>
                  </a:effectLst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Phân phối</a:t>
              </a:r>
              <a:endParaRPr lang="zh-CN" altLang="en-US" sz="2400" dirty="0">
                <a:solidFill>
                  <a:prstClr val="white"/>
                </a:solidFill>
                <a:effectLst>
                  <a:outerShdw blurRad="76200" dist="63500" dir="2700000" algn="tl" rotWithShape="0">
                    <a:prstClr val="black">
                      <a:lumMod val="65000"/>
                      <a:lumOff val="35000"/>
                      <a:alpha val="40000"/>
                    </a:prstClr>
                  </a:outerShdw>
                </a:effectLst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226568" y="5312036"/>
            <a:ext cx="1223447" cy="1223005"/>
            <a:chOff x="5225889" y="4957584"/>
            <a:chExt cx="1223288" cy="1223288"/>
          </a:xfrm>
        </p:grpSpPr>
        <p:grpSp>
          <p:nvGrpSpPr>
            <p:cNvPr id="32" name="组合 31"/>
            <p:cNvGrpSpPr/>
            <p:nvPr/>
          </p:nvGrpSpPr>
          <p:grpSpPr>
            <a:xfrm>
              <a:off x="5225889" y="4957584"/>
              <a:ext cx="1223288" cy="1223288"/>
              <a:chOff x="1200760" y="3842075"/>
              <a:chExt cx="1784148" cy="1784148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1200760" y="3842075"/>
                <a:ext cx="1784148" cy="1784148"/>
              </a:xfrm>
              <a:prstGeom prst="ellipse">
                <a:avLst/>
              </a:prstGeom>
              <a:gradFill flip="none" rotWithShape="1">
                <a:gsLst>
                  <a:gs pos="0">
                    <a:srgbClr val="CBCBCB"/>
                  </a:gs>
                  <a:gs pos="100000">
                    <a:srgbClr val="F3F3F3"/>
                  </a:gs>
                </a:gsLst>
                <a:lin ang="2700000" scaled="1"/>
                <a:tileRect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rgbClr val="CBCBCB"/>
                    </a:gs>
                  </a:gsLst>
                  <a:lin ang="2700000" scaled="1"/>
                  <a:tileRect/>
                </a:gradFill>
              </a:ln>
              <a:effectLst>
                <a:outerShdw blurRad="1270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1475770" y="4117085"/>
                <a:ext cx="1234127" cy="1234127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>
                <a:innerShdw blurRad="228600" dist="889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40" name="文本框 82"/>
            <p:cNvSpPr txBox="1"/>
            <p:nvPr/>
          </p:nvSpPr>
          <p:spPr>
            <a:xfrm>
              <a:off x="5326053" y="5187945"/>
              <a:ext cx="1022961" cy="831189"/>
            </a:xfrm>
            <a:prstGeom prst="rect">
              <a:avLst/>
            </a:prstGeom>
            <a:noFill/>
            <a:effectLst>
              <a:outerShdw blurRad="25400" dist="12700" algn="l" rotWithShape="0">
                <a:prstClr val="black">
                  <a:alpha val="19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prstClr val="white"/>
                  </a:solidFill>
                  <a:effectLst>
                    <a:outerShdw blurRad="76200" dist="63500" dir="2700000" algn="tl" rotWithShape="0">
                      <a:prstClr val="black">
                        <a:lumMod val="65000"/>
                        <a:lumOff val="35000"/>
                        <a:alpha val="40000"/>
                      </a:prstClr>
                    </a:outerShdw>
                  </a:effectLst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Xúc tiến</a:t>
              </a:r>
              <a:endParaRPr lang="zh-CN" altLang="en-US" sz="2400" dirty="0">
                <a:solidFill>
                  <a:prstClr val="white"/>
                </a:solidFill>
                <a:effectLst>
                  <a:outerShdw blurRad="76200" dist="63500" dir="2700000" algn="tl" rotWithShape="0">
                    <a:prstClr val="black">
                      <a:lumMod val="65000"/>
                      <a:lumOff val="35000"/>
                      <a:alpha val="40000"/>
                    </a:prstClr>
                  </a:outerShdw>
                </a:effectLst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36597" y="2110305"/>
            <a:ext cx="3153658" cy="1029507"/>
            <a:chOff x="371448" y="1755109"/>
            <a:chExt cx="3153248" cy="1029743"/>
          </a:xfrm>
        </p:grpSpPr>
        <p:sp>
          <p:nvSpPr>
            <p:cNvPr id="55" name="文本框 118"/>
            <p:cNvSpPr txBox="1"/>
            <p:nvPr/>
          </p:nvSpPr>
          <p:spPr>
            <a:xfrm>
              <a:off x="1342678" y="1860588"/>
              <a:ext cx="1653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6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7" name="矩形 47"/>
            <p:cNvSpPr>
              <a:spLocks noChangeArrowheads="1"/>
            </p:cNvSpPr>
            <p:nvPr/>
          </p:nvSpPr>
          <p:spPr bwMode="auto">
            <a:xfrm>
              <a:off x="371448" y="1755109"/>
              <a:ext cx="3153248" cy="10297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73" tIns="34287" rIns="68573" bIns="34287">
              <a:spAutoFit/>
            </a:bodyPr>
            <a:lstStyle/>
            <a:p>
              <a:pPr marL="171450" indent="-171450">
                <a:lnSpc>
                  <a:spcPct val="130000"/>
                </a:lnSpc>
                <a:spcBef>
                  <a:spcPct val="0"/>
                </a:spcBef>
                <a:buFont typeface="Arial" pitchFamily="34" charset="0"/>
                <a:buChar char="•"/>
              </a:pPr>
              <a:r>
                <a:rPr lang="en-US" altLang="zh-CN" sz="1200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Giá cả hợp lí với nhiều khung giá khác nhau</a:t>
              </a:r>
            </a:p>
            <a:p>
              <a:pPr marL="171450" indent="-171450">
                <a:lnSpc>
                  <a:spcPct val="130000"/>
                </a:lnSpc>
                <a:spcBef>
                  <a:spcPct val="0"/>
                </a:spcBef>
                <a:buFont typeface="Arial" pitchFamily="34" charset="0"/>
                <a:buChar char="•"/>
              </a:pPr>
              <a:r>
                <a:rPr lang="en-US" altLang="zh-CN" sz="1200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Giá thấp hơn so với những thương hiệu khác nhằm thu hút khách hàng</a:t>
              </a:r>
              <a:endParaRPr lang="en-US" altLang="zh-CN" sz="12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63" name="矩形 47"/>
          <p:cNvSpPr>
            <a:spLocks noChangeArrowheads="1"/>
          </p:cNvSpPr>
          <p:nvPr/>
        </p:nvSpPr>
        <p:spPr bwMode="auto">
          <a:xfrm>
            <a:off x="554743" y="4567423"/>
            <a:ext cx="3206878" cy="78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Luôn có chương trình quảng cáo, tri ân khách hàng</a:t>
            </a:r>
          </a:p>
          <a:p>
            <a:pPr marL="171450" indent="-171450">
              <a:lnSpc>
                <a:spcPct val="13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Phát tờ rơi, video, chạy ADS, tặng voucher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8013554" y="1862312"/>
            <a:ext cx="3013835" cy="797368"/>
            <a:chOff x="8012506" y="1557876"/>
            <a:chExt cx="3013441" cy="797554"/>
          </a:xfrm>
        </p:grpSpPr>
        <p:sp>
          <p:nvSpPr>
            <p:cNvPr id="43" name="文本框 96"/>
            <p:cNvSpPr txBox="1"/>
            <p:nvPr/>
          </p:nvSpPr>
          <p:spPr>
            <a:xfrm>
              <a:off x="9227718" y="1557876"/>
              <a:ext cx="10833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6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4" name="矩形 47"/>
            <p:cNvSpPr>
              <a:spLocks noChangeArrowheads="1"/>
            </p:cNvSpPr>
            <p:nvPr/>
          </p:nvSpPr>
          <p:spPr bwMode="auto">
            <a:xfrm>
              <a:off x="8012506" y="1805927"/>
              <a:ext cx="3013441" cy="549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73" tIns="34287" rIns="68573" bIns="34287">
              <a:spAutoFit/>
            </a:bodyPr>
            <a:lstStyle/>
            <a:p>
              <a:pPr marL="171450" indent="-171450" algn="r">
                <a:lnSpc>
                  <a:spcPct val="130000"/>
                </a:lnSpc>
                <a:spcBef>
                  <a:spcPct val="0"/>
                </a:spcBef>
                <a:buFont typeface="Arial" pitchFamily="34" charset="0"/>
                <a:buChar char="•"/>
              </a:pPr>
              <a:r>
                <a:rPr lang="en-US" altLang="zh-CN" sz="1200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Đa dạng về loại sản phẩm và dịch vụ</a:t>
              </a:r>
            </a:p>
            <a:p>
              <a:pPr marL="171450" indent="-171450" algn="r">
                <a:lnSpc>
                  <a:spcPct val="130000"/>
                </a:lnSpc>
                <a:spcBef>
                  <a:spcPct val="0"/>
                </a:spcBef>
                <a:buFont typeface="Arial" pitchFamily="34" charset="0"/>
                <a:buChar char="•"/>
              </a:pPr>
              <a:r>
                <a:rPr lang="en-US" altLang="zh-CN" sz="1200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Đáp ứng mong muốn của khách hàng</a:t>
              </a:r>
              <a:endParaRPr lang="en-US" altLang="zh-CN" sz="12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8184926" y="4085551"/>
            <a:ext cx="2842464" cy="1125214"/>
            <a:chOff x="8183854" y="3680007"/>
            <a:chExt cx="2842092" cy="1125476"/>
          </a:xfrm>
        </p:grpSpPr>
        <p:sp>
          <p:nvSpPr>
            <p:cNvPr id="47" name="文本框 98"/>
            <p:cNvSpPr txBox="1"/>
            <p:nvPr/>
          </p:nvSpPr>
          <p:spPr>
            <a:xfrm>
              <a:off x="9278512" y="3680007"/>
              <a:ext cx="10833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6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5" name="矩形 47"/>
            <p:cNvSpPr>
              <a:spLocks noChangeArrowheads="1"/>
            </p:cNvSpPr>
            <p:nvPr/>
          </p:nvSpPr>
          <p:spPr bwMode="auto">
            <a:xfrm>
              <a:off x="8183854" y="3775736"/>
              <a:ext cx="2842092" cy="10297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73" tIns="34287" rIns="68573" bIns="34287">
              <a:spAutoFit/>
            </a:bodyPr>
            <a:lstStyle/>
            <a:p>
              <a:pPr marL="171450" indent="-171450" algn="r">
                <a:lnSpc>
                  <a:spcPct val="130000"/>
                </a:lnSpc>
                <a:spcBef>
                  <a:spcPct val="0"/>
                </a:spcBef>
                <a:buFont typeface="Arial" pitchFamily="34" charset="0"/>
                <a:buChar char="•"/>
              </a:pPr>
              <a:r>
                <a:rPr lang="en-US" altLang="zh-CN" sz="1200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Địa điểm: cửa hàng nằm gần trung tâm TP Hà nội</a:t>
              </a:r>
            </a:p>
            <a:p>
              <a:pPr marL="171450" indent="-171450" algn="r">
                <a:lnSpc>
                  <a:spcPct val="130000"/>
                </a:lnSpc>
                <a:spcBef>
                  <a:spcPct val="0"/>
                </a:spcBef>
                <a:buFont typeface="Arial" pitchFamily="34" charset="0"/>
                <a:buChar char="•"/>
              </a:pPr>
              <a:r>
                <a:rPr lang="en-US" altLang="zh-CN" sz="1200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Giao thông thuận tiện</a:t>
              </a:r>
            </a:p>
            <a:p>
              <a:pPr marL="171450" indent="-171450" algn="r">
                <a:lnSpc>
                  <a:spcPct val="130000"/>
                </a:lnSpc>
                <a:spcBef>
                  <a:spcPct val="0"/>
                </a:spcBef>
                <a:buFont typeface="Arial" pitchFamily="34" charset="0"/>
                <a:buChar char="•"/>
              </a:pPr>
              <a:r>
                <a:rPr lang="en-US" altLang="zh-CN" sz="1200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Vị trí có nhiều trường học và công ty </a:t>
              </a:r>
              <a:endParaRPr lang="en-US" altLang="zh-CN" sz="12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pic>
        <p:nvPicPr>
          <p:cNvPr id="66" name="图片 6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648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6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7" dur="200" fill="hold"/>
                                        <p:tgtEl>
                                          <p:spTgt spid="2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9" dur="100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1" dur="200" fill="hold"/>
                                        <p:tgtEl>
                                          <p:spTgt spid="2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37" dur="10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6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9" dur="200" fill="hold"/>
                                        <p:tgtEl>
                                          <p:spTgt spid="3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41" dur="1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3" dur="200" fill="hold"/>
                                        <p:tgtEl>
                                          <p:spTgt spid="3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4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9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4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59" dur="1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6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61" dur="200" fill="hold"/>
                                        <p:tgtEl>
                                          <p:spTgt spid="8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63" dur="1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5" dur="200" fill="hold"/>
                                        <p:tgtEl>
                                          <p:spTgt spid="8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1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600"/>
                            </p:stCondLst>
                            <p:childTnLst>
                              <p:par>
                                <p:cTn id="7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1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6" presetClass="emph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81" dur="10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6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83" dur="200" fill="hold"/>
                                        <p:tgtEl>
                                          <p:spTgt spid="9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5" dur="1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87" dur="2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800"/>
                            </p:stCondLst>
                            <p:childTnLst>
                              <p:par>
                                <p:cTn id="8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300"/>
                            </p:stCondLst>
                            <p:childTnLst>
                              <p:par>
                                <p:cTn id="9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6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87067" y="-1923968"/>
            <a:ext cx="6852908" cy="10178783"/>
          </a:xfrm>
          <a:prstGeom prst="rect">
            <a:avLst/>
          </a:prstGeom>
        </p:spPr>
      </p:pic>
      <p:sp>
        <p:nvSpPr>
          <p:cNvPr id="39" name="TextBox 76"/>
          <p:cNvSpPr txBox="1"/>
          <p:nvPr/>
        </p:nvSpPr>
        <p:spPr>
          <a:xfrm>
            <a:off x="2724120" y="195840"/>
            <a:ext cx="5451229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accent3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Con người</a:t>
            </a:r>
            <a:endParaRPr lang="zh-CN" altLang="en-US" sz="3600" dirty="0">
              <a:solidFill>
                <a:schemeClr val="accent3"/>
              </a:solidFill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9976688"/>
              </p:ext>
            </p:extLst>
          </p:nvPr>
        </p:nvGraphicFramePr>
        <p:xfrm>
          <a:off x="1983232" y="1311220"/>
          <a:ext cx="6587744" cy="4483869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69568"/>
                <a:gridCol w="1536192"/>
                <a:gridCol w="3681984"/>
              </a:tblGrid>
              <a:tr h="793583">
                <a:tc>
                  <a:txBody>
                    <a:bodyPr/>
                    <a:lstStyle/>
                    <a:p>
                      <a:r>
                        <a:rPr lang="en-US" dirty="0" smtClean="0"/>
                        <a:t>Chức</a:t>
                      </a:r>
                      <a:r>
                        <a:rPr lang="en-US" baseline="0" dirty="0" smtClean="0"/>
                        <a:t> vụ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Người đảm</a:t>
                      </a:r>
                      <a:r>
                        <a:rPr lang="en-US" baseline="0" dirty="0" smtClean="0"/>
                        <a:t> nhiệm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Mô</a:t>
                      </a:r>
                      <a:r>
                        <a:rPr lang="en-US" baseline="0" dirty="0" smtClean="0"/>
                        <a:t> tả công việc</a:t>
                      </a:r>
                      <a:endParaRPr lang="vi-VN" dirty="0"/>
                    </a:p>
                  </a:txBody>
                  <a:tcPr/>
                </a:tc>
              </a:tr>
              <a:tr h="793583">
                <a:tc>
                  <a:txBody>
                    <a:bodyPr/>
                    <a:lstStyle/>
                    <a:p>
                      <a:r>
                        <a:rPr lang="en-US" dirty="0" smtClean="0"/>
                        <a:t>Quản</a:t>
                      </a:r>
                      <a:r>
                        <a:rPr lang="en-US" baseline="0" dirty="0" smtClean="0"/>
                        <a:t> lí, kế toán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Văn</a:t>
                      </a:r>
                      <a:r>
                        <a:rPr lang="en-US" baseline="0" dirty="0" smtClean="0"/>
                        <a:t> Toán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/>
                        <a:t>Quản</a:t>
                      </a:r>
                      <a:r>
                        <a:rPr lang="en-US" baseline="0" dirty="0" smtClean="0"/>
                        <a:t> lí, phân công công việc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/>
                        <a:t>Kiểm kê sổ sách, thu ngân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/>
                        <a:t>Kho, nguyên liệu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/>
                        <a:t>Đánh giá tiến độ</a:t>
                      </a:r>
                      <a:endParaRPr lang="vi-VN" dirty="0"/>
                    </a:p>
                  </a:txBody>
                  <a:tcPr/>
                </a:tc>
              </a:tr>
              <a:tr h="793583">
                <a:tc>
                  <a:txBody>
                    <a:bodyPr/>
                    <a:lstStyle/>
                    <a:p>
                      <a:r>
                        <a:rPr lang="en-US" dirty="0" smtClean="0"/>
                        <a:t>Marketing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Văn</a:t>
                      </a:r>
                      <a:r>
                        <a:rPr lang="en-US" baseline="0" dirty="0" smtClean="0"/>
                        <a:t> Hiển</a:t>
                      </a:r>
                    </a:p>
                    <a:p>
                      <a:r>
                        <a:rPr lang="en-US" baseline="0" dirty="0" smtClean="0"/>
                        <a:t>Văn Khương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/>
                        <a:t>Marketing</a:t>
                      </a:r>
                      <a:r>
                        <a:rPr lang="en-US" baseline="0" dirty="0" smtClean="0"/>
                        <a:t> và xúc tiến bán hàng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/>
                        <a:t>Tạo content theo chiến dịch</a:t>
                      </a:r>
                      <a:endParaRPr lang="vi-VN" dirty="0"/>
                    </a:p>
                  </a:txBody>
                  <a:tcPr/>
                </a:tc>
              </a:tr>
              <a:tr h="793583">
                <a:tc>
                  <a:txBody>
                    <a:bodyPr/>
                    <a:lstStyle/>
                    <a:p>
                      <a:r>
                        <a:rPr lang="en-US" dirty="0" smtClean="0"/>
                        <a:t>Nhân</a:t>
                      </a:r>
                      <a:r>
                        <a:rPr lang="en-US" baseline="0" dirty="0" smtClean="0"/>
                        <a:t> viên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Ngọc</a:t>
                      </a:r>
                      <a:r>
                        <a:rPr lang="en-US" baseline="0" dirty="0" smtClean="0"/>
                        <a:t> Quỳnh</a:t>
                      </a:r>
                    </a:p>
                    <a:p>
                      <a:r>
                        <a:rPr lang="en-US" baseline="0" dirty="0" smtClean="0"/>
                        <a:t>Đại Hải</a:t>
                      </a:r>
                    </a:p>
                    <a:p>
                      <a:r>
                        <a:rPr lang="en-US" baseline="0" dirty="0" smtClean="0"/>
                        <a:t>Quốc Hoàn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/>
                        <a:t>Bán</a:t>
                      </a:r>
                      <a:r>
                        <a:rPr lang="en-US" baseline="0" dirty="0" smtClean="0"/>
                        <a:t> hàng, làm dịch vụ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/>
                        <a:t>Trả lời khách hàng</a:t>
                      </a:r>
                      <a:endParaRPr lang="vi-VN" dirty="0"/>
                    </a:p>
                  </a:txBody>
                  <a:tcPr/>
                </a:tc>
              </a:tr>
              <a:tr h="793583">
                <a:tc>
                  <a:txBody>
                    <a:bodyPr/>
                    <a:lstStyle/>
                    <a:p>
                      <a:r>
                        <a:rPr lang="en-US" dirty="0" smtClean="0"/>
                        <a:t>Đầu</a:t>
                      </a:r>
                      <a:r>
                        <a:rPr lang="en-US" baseline="0" dirty="0" smtClean="0"/>
                        <a:t> bếp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Ngọc</a:t>
                      </a:r>
                      <a:r>
                        <a:rPr lang="en-US" baseline="0" dirty="0" smtClean="0"/>
                        <a:t> Quỳnh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/>
                        <a:t>Nấu</a:t>
                      </a:r>
                      <a:r>
                        <a:rPr lang="en-US" baseline="0" dirty="0" smtClean="0"/>
                        <a:t> cơm trưa</a:t>
                      </a:r>
                      <a:endParaRPr lang="vi-V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6948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87067" y="-1923968"/>
            <a:ext cx="6852908" cy="10178783"/>
          </a:xfrm>
          <a:prstGeom prst="rect">
            <a:avLst/>
          </a:prstGeom>
        </p:spPr>
      </p:pic>
      <p:sp>
        <p:nvSpPr>
          <p:cNvPr id="39" name="TextBox 76"/>
          <p:cNvSpPr txBox="1"/>
          <p:nvPr/>
        </p:nvSpPr>
        <p:spPr>
          <a:xfrm>
            <a:off x="2724120" y="195840"/>
            <a:ext cx="5451229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accent3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Quy trình</a:t>
            </a:r>
            <a:endParaRPr lang="zh-CN" altLang="en-US" sz="3600" dirty="0">
              <a:solidFill>
                <a:schemeClr val="accent3"/>
              </a:solidFill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sp>
        <p:nvSpPr>
          <p:cNvPr id="10" name="圆角矩形 57"/>
          <p:cNvSpPr/>
          <p:nvPr/>
        </p:nvSpPr>
        <p:spPr>
          <a:xfrm>
            <a:off x="1919448" y="1210368"/>
            <a:ext cx="6895368" cy="566714"/>
          </a:xfrm>
          <a:prstGeom prst="roundRect">
            <a:avLst>
              <a:gd name="adj" fmla="val 50000"/>
            </a:avLst>
          </a:prstGeom>
          <a:blipFill>
            <a:blip r:embed="rId5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11" name="组合 14"/>
          <p:cNvGrpSpPr/>
          <p:nvPr/>
        </p:nvGrpSpPr>
        <p:grpSpPr>
          <a:xfrm>
            <a:off x="2338263" y="1134271"/>
            <a:ext cx="721929" cy="721929"/>
            <a:chOff x="3893061" y="1947755"/>
            <a:chExt cx="1346479" cy="1346479"/>
          </a:xfrm>
        </p:grpSpPr>
        <p:grpSp>
          <p:nvGrpSpPr>
            <p:cNvPr id="12" name="组合 52"/>
            <p:cNvGrpSpPr/>
            <p:nvPr/>
          </p:nvGrpSpPr>
          <p:grpSpPr>
            <a:xfrm>
              <a:off x="3893061" y="1947755"/>
              <a:ext cx="1346479" cy="1346479"/>
              <a:chOff x="372609" y="2524616"/>
              <a:chExt cx="2739344" cy="2739343"/>
            </a:xfrm>
          </p:grpSpPr>
          <p:sp>
            <p:nvSpPr>
              <p:cNvPr id="14" name="椭圆 53"/>
              <p:cNvSpPr/>
              <p:nvPr/>
            </p:nvSpPr>
            <p:spPr>
              <a:xfrm>
                <a:off x="372609" y="2524616"/>
                <a:ext cx="2739344" cy="2739343"/>
              </a:xfrm>
              <a:prstGeom prst="ellipse">
                <a:avLst/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28600" dist="889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15" name="椭圆 54"/>
              <p:cNvSpPr/>
              <p:nvPr/>
            </p:nvSpPr>
            <p:spPr>
              <a:xfrm>
                <a:off x="399597" y="2551604"/>
                <a:ext cx="2685369" cy="268536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83000">
                    <a:schemeClr val="bg1"/>
                  </a:gs>
                </a:gsLst>
                <a:lin ang="27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4242083" y="2093971"/>
              <a:ext cx="648429" cy="824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2400" b="1" dirty="0" smtClean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1</a:t>
              </a:r>
              <a:endParaRPr lang="zh-CN" altLang="en-US" sz="2400" b="1" dirty="0">
                <a:solidFill>
                  <a:schemeClr val="bg2">
                    <a:lumMod val="1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721056" y="1295181"/>
            <a:ext cx="3457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Nhận mũ và kiểm tra</a:t>
            </a:r>
            <a:endParaRPr lang="zh-CN" altLang="en-US" sz="2000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47" name="圆角矩形 57"/>
          <p:cNvSpPr/>
          <p:nvPr/>
        </p:nvSpPr>
        <p:spPr>
          <a:xfrm>
            <a:off x="1919448" y="2008600"/>
            <a:ext cx="6895368" cy="566714"/>
          </a:xfrm>
          <a:prstGeom prst="roundRect">
            <a:avLst>
              <a:gd name="adj" fmla="val 50000"/>
            </a:avLst>
          </a:prstGeom>
          <a:blipFill>
            <a:blip r:embed="rId5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48" name="组合 14"/>
          <p:cNvGrpSpPr/>
          <p:nvPr/>
        </p:nvGrpSpPr>
        <p:grpSpPr>
          <a:xfrm>
            <a:off x="2338263" y="1932503"/>
            <a:ext cx="721929" cy="721929"/>
            <a:chOff x="3893061" y="1947755"/>
            <a:chExt cx="1346479" cy="1346479"/>
          </a:xfrm>
        </p:grpSpPr>
        <p:grpSp>
          <p:nvGrpSpPr>
            <p:cNvPr id="49" name="组合 52"/>
            <p:cNvGrpSpPr/>
            <p:nvPr/>
          </p:nvGrpSpPr>
          <p:grpSpPr>
            <a:xfrm>
              <a:off x="3893061" y="1947755"/>
              <a:ext cx="1346479" cy="1346479"/>
              <a:chOff x="372609" y="2524616"/>
              <a:chExt cx="2739344" cy="2739343"/>
            </a:xfrm>
          </p:grpSpPr>
          <p:sp>
            <p:nvSpPr>
              <p:cNvPr id="51" name="椭圆 53"/>
              <p:cNvSpPr/>
              <p:nvPr/>
            </p:nvSpPr>
            <p:spPr>
              <a:xfrm>
                <a:off x="372609" y="2524616"/>
                <a:ext cx="2739344" cy="2739343"/>
              </a:xfrm>
              <a:prstGeom prst="ellipse">
                <a:avLst/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28600" dist="889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52" name="椭圆 54"/>
              <p:cNvSpPr/>
              <p:nvPr/>
            </p:nvSpPr>
            <p:spPr>
              <a:xfrm>
                <a:off x="399597" y="2551604"/>
                <a:ext cx="2685369" cy="268536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83000">
                    <a:schemeClr val="bg1"/>
                  </a:gs>
                </a:gsLst>
                <a:lin ang="27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50" name="TextBox 49"/>
            <p:cNvSpPr txBox="1"/>
            <p:nvPr/>
          </p:nvSpPr>
          <p:spPr>
            <a:xfrm>
              <a:off x="4242083" y="2093971"/>
              <a:ext cx="648429" cy="974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2400" b="1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2</a:t>
              </a:r>
              <a:endParaRPr lang="zh-CN" altLang="en-US" sz="2400" b="1" dirty="0">
                <a:solidFill>
                  <a:schemeClr val="bg2">
                    <a:lumMod val="1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3721056" y="2093413"/>
            <a:ext cx="3457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Vệ sinh mũ bằng dung dịch</a:t>
            </a:r>
            <a:endParaRPr lang="zh-CN" altLang="en-US" sz="2000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54" name="圆角矩形 57"/>
          <p:cNvSpPr/>
          <p:nvPr/>
        </p:nvSpPr>
        <p:spPr>
          <a:xfrm>
            <a:off x="1919447" y="2794797"/>
            <a:ext cx="6895368" cy="566714"/>
          </a:xfrm>
          <a:prstGeom prst="roundRect">
            <a:avLst>
              <a:gd name="adj" fmla="val 50000"/>
            </a:avLst>
          </a:prstGeom>
          <a:blipFill>
            <a:blip r:embed="rId5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55" name="组合 14"/>
          <p:cNvGrpSpPr/>
          <p:nvPr/>
        </p:nvGrpSpPr>
        <p:grpSpPr>
          <a:xfrm>
            <a:off x="2338262" y="2718700"/>
            <a:ext cx="721929" cy="721929"/>
            <a:chOff x="3893061" y="1947755"/>
            <a:chExt cx="1346479" cy="1346479"/>
          </a:xfrm>
        </p:grpSpPr>
        <p:grpSp>
          <p:nvGrpSpPr>
            <p:cNvPr id="56" name="组合 52"/>
            <p:cNvGrpSpPr/>
            <p:nvPr/>
          </p:nvGrpSpPr>
          <p:grpSpPr>
            <a:xfrm>
              <a:off x="3893061" y="1947755"/>
              <a:ext cx="1346479" cy="1346479"/>
              <a:chOff x="372609" y="2524616"/>
              <a:chExt cx="2739344" cy="2739343"/>
            </a:xfrm>
          </p:grpSpPr>
          <p:sp>
            <p:nvSpPr>
              <p:cNvPr id="58" name="椭圆 53"/>
              <p:cNvSpPr/>
              <p:nvPr/>
            </p:nvSpPr>
            <p:spPr>
              <a:xfrm>
                <a:off x="372609" y="2524616"/>
                <a:ext cx="2739344" cy="2739343"/>
              </a:xfrm>
              <a:prstGeom prst="ellipse">
                <a:avLst/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28600" dist="889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59" name="椭圆 54"/>
              <p:cNvSpPr/>
              <p:nvPr/>
            </p:nvSpPr>
            <p:spPr>
              <a:xfrm>
                <a:off x="399597" y="2551604"/>
                <a:ext cx="2685369" cy="268536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83000">
                    <a:schemeClr val="bg1"/>
                  </a:gs>
                </a:gsLst>
                <a:lin ang="27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57" name="TextBox 56"/>
            <p:cNvSpPr txBox="1"/>
            <p:nvPr/>
          </p:nvSpPr>
          <p:spPr>
            <a:xfrm>
              <a:off x="4242083" y="2093971"/>
              <a:ext cx="648429" cy="1067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2400" b="1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3</a:t>
              </a:r>
              <a:endParaRPr lang="zh-CN" altLang="en-US" sz="2400" b="1" dirty="0">
                <a:solidFill>
                  <a:schemeClr val="bg2">
                    <a:lumMod val="1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3721055" y="2879610"/>
            <a:ext cx="3972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Làm sạch mũ bằng buồng quay</a:t>
            </a:r>
            <a:endParaRPr lang="zh-CN" altLang="en-US" sz="2000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61" name="圆角矩形 57"/>
          <p:cNvSpPr/>
          <p:nvPr/>
        </p:nvSpPr>
        <p:spPr>
          <a:xfrm>
            <a:off x="1919448" y="3642672"/>
            <a:ext cx="6895368" cy="566714"/>
          </a:xfrm>
          <a:prstGeom prst="roundRect">
            <a:avLst>
              <a:gd name="adj" fmla="val 50000"/>
            </a:avLst>
          </a:prstGeom>
          <a:blipFill>
            <a:blip r:embed="rId5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62" name="组合 14"/>
          <p:cNvGrpSpPr/>
          <p:nvPr/>
        </p:nvGrpSpPr>
        <p:grpSpPr>
          <a:xfrm>
            <a:off x="2338263" y="3566575"/>
            <a:ext cx="721929" cy="721929"/>
            <a:chOff x="3893061" y="1947755"/>
            <a:chExt cx="1346479" cy="1346479"/>
          </a:xfrm>
        </p:grpSpPr>
        <p:grpSp>
          <p:nvGrpSpPr>
            <p:cNvPr id="63" name="组合 52"/>
            <p:cNvGrpSpPr/>
            <p:nvPr/>
          </p:nvGrpSpPr>
          <p:grpSpPr>
            <a:xfrm>
              <a:off x="3893061" y="1947755"/>
              <a:ext cx="1346479" cy="1346479"/>
              <a:chOff x="372609" y="2524616"/>
              <a:chExt cx="2739344" cy="2739343"/>
            </a:xfrm>
          </p:grpSpPr>
          <p:sp>
            <p:nvSpPr>
              <p:cNvPr id="65" name="椭圆 53"/>
              <p:cNvSpPr/>
              <p:nvPr/>
            </p:nvSpPr>
            <p:spPr>
              <a:xfrm>
                <a:off x="372609" y="2524616"/>
                <a:ext cx="2739344" cy="2739343"/>
              </a:xfrm>
              <a:prstGeom prst="ellipse">
                <a:avLst/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28600" dist="889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66" name="椭圆 54"/>
              <p:cNvSpPr/>
              <p:nvPr/>
            </p:nvSpPr>
            <p:spPr>
              <a:xfrm>
                <a:off x="399597" y="2551604"/>
                <a:ext cx="2685369" cy="268536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83000">
                    <a:schemeClr val="bg1"/>
                  </a:gs>
                </a:gsLst>
                <a:lin ang="27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64" name="TextBox 63"/>
            <p:cNvSpPr txBox="1"/>
            <p:nvPr/>
          </p:nvSpPr>
          <p:spPr>
            <a:xfrm>
              <a:off x="4242083" y="2093971"/>
              <a:ext cx="648429" cy="974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2400" b="1" dirty="0" smtClean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4</a:t>
              </a:r>
              <a:endParaRPr lang="zh-CN" altLang="en-US" sz="2400" b="1" dirty="0">
                <a:solidFill>
                  <a:schemeClr val="bg2">
                    <a:lumMod val="1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3721056" y="3727485"/>
            <a:ext cx="4313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Làm khô bằng buồng sấy</a:t>
            </a:r>
            <a:endParaRPr lang="zh-CN" altLang="en-US" sz="2000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68" name="圆角矩形 57"/>
          <p:cNvSpPr/>
          <p:nvPr/>
        </p:nvSpPr>
        <p:spPr>
          <a:xfrm>
            <a:off x="1919447" y="4514400"/>
            <a:ext cx="6895368" cy="566714"/>
          </a:xfrm>
          <a:prstGeom prst="roundRect">
            <a:avLst>
              <a:gd name="adj" fmla="val 50000"/>
            </a:avLst>
          </a:prstGeom>
          <a:blipFill>
            <a:blip r:embed="rId5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69" name="组合 14"/>
          <p:cNvGrpSpPr/>
          <p:nvPr/>
        </p:nvGrpSpPr>
        <p:grpSpPr>
          <a:xfrm>
            <a:off x="2338262" y="4438303"/>
            <a:ext cx="721929" cy="721929"/>
            <a:chOff x="3893061" y="1947755"/>
            <a:chExt cx="1346479" cy="1346479"/>
          </a:xfrm>
        </p:grpSpPr>
        <p:grpSp>
          <p:nvGrpSpPr>
            <p:cNvPr id="70" name="组合 52"/>
            <p:cNvGrpSpPr/>
            <p:nvPr/>
          </p:nvGrpSpPr>
          <p:grpSpPr>
            <a:xfrm>
              <a:off x="3893061" y="1947755"/>
              <a:ext cx="1346479" cy="1346479"/>
              <a:chOff x="372609" y="2524616"/>
              <a:chExt cx="2739344" cy="2739343"/>
            </a:xfrm>
          </p:grpSpPr>
          <p:sp>
            <p:nvSpPr>
              <p:cNvPr id="72" name="椭圆 53"/>
              <p:cNvSpPr/>
              <p:nvPr/>
            </p:nvSpPr>
            <p:spPr>
              <a:xfrm>
                <a:off x="372609" y="2524616"/>
                <a:ext cx="2739344" cy="2739343"/>
              </a:xfrm>
              <a:prstGeom prst="ellipse">
                <a:avLst/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28600" dist="889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3" name="椭圆 54"/>
              <p:cNvSpPr/>
              <p:nvPr/>
            </p:nvSpPr>
            <p:spPr>
              <a:xfrm>
                <a:off x="399597" y="2551604"/>
                <a:ext cx="2685369" cy="268536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83000">
                    <a:schemeClr val="bg1"/>
                  </a:gs>
                </a:gsLst>
                <a:lin ang="27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4242083" y="2093971"/>
              <a:ext cx="648429" cy="974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2400" b="1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5</a:t>
              </a:r>
              <a:endParaRPr lang="zh-CN" altLang="en-US" sz="2400" b="1" dirty="0">
                <a:solidFill>
                  <a:schemeClr val="bg2">
                    <a:lumMod val="1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3721055" y="4599213"/>
            <a:ext cx="3457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Sửa chữa mũ(nếu có)</a:t>
            </a:r>
            <a:endParaRPr lang="zh-CN" altLang="en-US" sz="2000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75" name="圆角矩形 57"/>
          <p:cNvSpPr/>
          <p:nvPr/>
        </p:nvSpPr>
        <p:spPr>
          <a:xfrm>
            <a:off x="1919448" y="5373936"/>
            <a:ext cx="6895368" cy="566714"/>
          </a:xfrm>
          <a:prstGeom prst="roundRect">
            <a:avLst>
              <a:gd name="adj" fmla="val 50000"/>
            </a:avLst>
          </a:prstGeom>
          <a:blipFill>
            <a:blip r:embed="rId5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76" name="组合 14"/>
          <p:cNvGrpSpPr/>
          <p:nvPr/>
        </p:nvGrpSpPr>
        <p:grpSpPr>
          <a:xfrm>
            <a:off x="2338263" y="5297839"/>
            <a:ext cx="721929" cy="721929"/>
            <a:chOff x="3893061" y="1947755"/>
            <a:chExt cx="1346479" cy="1346479"/>
          </a:xfrm>
        </p:grpSpPr>
        <p:grpSp>
          <p:nvGrpSpPr>
            <p:cNvPr id="77" name="组合 52"/>
            <p:cNvGrpSpPr/>
            <p:nvPr/>
          </p:nvGrpSpPr>
          <p:grpSpPr>
            <a:xfrm>
              <a:off x="3893061" y="1947755"/>
              <a:ext cx="1346479" cy="1346479"/>
              <a:chOff x="372609" y="2524616"/>
              <a:chExt cx="2739344" cy="2739343"/>
            </a:xfrm>
          </p:grpSpPr>
          <p:sp>
            <p:nvSpPr>
              <p:cNvPr id="79" name="椭圆 53"/>
              <p:cNvSpPr/>
              <p:nvPr/>
            </p:nvSpPr>
            <p:spPr>
              <a:xfrm>
                <a:off x="372609" y="2524616"/>
                <a:ext cx="2739344" cy="2739343"/>
              </a:xfrm>
              <a:prstGeom prst="ellipse">
                <a:avLst/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28600" dist="889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80" name="椭圆 54"/>
              <p:cNvSpPr/>
              <p:nvPr/>
            </p:nvSpPr>
            <p:spPr>
              <a:xfrm>
                <a:off x="399597" y="2551604"/>
                <a:ext cx="2685369" cy="268536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83000">
                    <a:schemeClr val="bg1"/>
                  </a:gs>
                </a:gsLst>
                <a:lin ang="27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78" name="TextBox 77"/>
            <p:cNvSpPr txBox="1"/>
            <p:nvPr/>
          </p:nvSpPr>
          <p:spPr>
            <a:xfrm>
              <a:off x="4242083" y="2093971"/>
              <a:ext cx="648429" cy="974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2400" b="1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6</a:t>
              </a:r>
              <a:endParaRPr lang="zh-CN" altLang="en-US" sz="2400" b="1" dirty="0">
                <a:solidFill>
                  <a:schemeClr val="bg2">
                    <a:lumMod val="1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3721056" y="5458749"/>
            <a:ext cx="3457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Hoàn thiện và trả sản phẩm</a:t>
            </a:r>
            <a:endParaRPr lang="zh-CN" altLang="en-US" sz="2000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6948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" presetClass="entr" presetSubtype="2" decel="5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5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350"/>
                            </p:stCondLst>
                            <p:childTnLst>
                              <p:par>
                                <p:cTn id="35" presetID="2" presetClass="entr" presetSubtype="2" decel="5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350"/>
                            </p:stCondLst>
                            <p:childTnLst>
                              <p:par>
                                <p:cTn id="4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1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825"/>
                            </p:stCondLst>
                            <p:childTnLst>
                              <p:par>
                                <p:cTn id="54" presetID="2" presetClass="entr" presetSubtype="2" decel="5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825"/>
                            </p:stCondLst>
                            <p:childTnLst>
                              <p:par>
                                <p:cTn id="6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5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575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350"/>
                            </p:stCondLst>
                            <p:childTnLst>
                              <p:par>
                                <p:cTn id="73" presetID="2" presetClass="entr" presetSubtype="2" decel="5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350"/>
                            </p:stCondLst>
                            <p:childTnLst>
                              <p:par>
                                <p:cTn id="8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75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4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11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1775"/>
                            </p:stCondLst>
                            <p:childTnLst>
                              <p:par>
                                <p:cTn id="92" presetID="2" presetClass="entr" presetSubtype="2" decel="5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2775"/>
                            </p:stCondLst>
                            <p:childTnLst>
                              <p:par>
                                <p:cTn id="10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75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3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3525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4150"/>
                            </p:stCondLst>
                            <p:childTnLst>
                              <p:par>
                                <p:cTn id="111" presetID="2" presetClass="entr" presetSubtype="2" decel="5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5150"/>
                            </p:stCondLst>
                            <p:childTnLst>
                              <p:par>
                                <p:cTn id="11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75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2" dur="7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5900"/>
                            </p:stCondLst>
                            <p:childTnLst>
                              <p:par>
                                <p:cTn id="1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10" grpId="0" animBg="1"/>
      <p:bldP spid="16" grpId="0"/>
      <p:bldP spid="47" grpId="0" animBg="1"/>
      <p:bldP spid="53" grpId="0"/>
      <p:bldP spid="54" grpId="0" animBg="1"/>
      <p:bldP spid="60" grpId="0"/>
      <p:bldP spid="61" grpId="0" animBg="1"/>
      <p:bldP spid="67" grpId="0"/>
      <p:bldP spid="68" grpId="0" animBg="1"/>
      <p:bldP spid="74" grpId="0"/>
      <p:bldP spid="75" grpId="0" animBg="1"/>
      <p:bldP spid="8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87067" y="-1923968"/>
            <a:ext cx="6852908" cy="10178783"/>
          </a:xfrm>
          <a:prstGeom prst="rect">
            <a:avLst/>
          </a:prstGeom>
        </p:spPr>
      </p:pic>
      <p:sp>
        <p:nvSpPr>
          <p:cNvPr id="39" name="TextBox 76"/>
          <p:cNvSpPr txBox="1"/>
          <p:nvPr/>
        </p:nvSpPr>
        <p:spPr>
          <a:xfrm>
            <a:off x="2724120" y="195840"/>
            <a:ext cx="5451229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accent3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Triết lý</a:t>
            </a:r>
            <a:endParaRPr lang="zh-CN" altLang="en-US" sz="3600" dirty="0">
              <a:solidFill>
                <a:schemeClr val="accent3"/>
              </a:solidFill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sp>
        <p:nvSpPr>
          <p:cNvPr id="5" name="文本框 21"/>
          <p:cNvSpPr txBox="1"/>
          <p:nvPr/>
        </p:nvSpPr>
        <p:spPr>
          <a:xfrm>
            <a:off x="2054669" y="2137243"/>
            <a:ext cx="6120680" cy="173278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Wingdings" pitchFamily="2" charset="2"/>
              <a:buChar char="ü"/>
            </a:pPr>
            <a:r>
              <a:rPr lang="en-US" altLang="zh-CN" sz="1600" dirty="0" smtClean="0">
                <a:solidFill>
                  <a:schemeClr val="tx2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Hệ thống máy móc đạt chuẩn</a:t>
            </a: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ü"/>
            </a:pPr>
            <a:r>
              <a:rPr lang="en-US" altLang="zh-CN" sz="1600" dirty="0" smtClean="0">
                <a:solidFill>
                  <a:schemeClr val="tx2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Công nghệ mới diệt khuẩn</a:t>
            </a: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ü"/>
            </a:pPr>
            <a:r>
              <a:rPr lang="en-US" altLang="zh-CN" sz="1600" dirty="0" smtClean="0">
                <a:solidFill>
                  <a:schemeClr val="tx2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Không gian cửa hàng rộng rãi, hợp vệ sinh</a:t>
            </a: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ü"/>
            </a:pPr>
            <a:r>
              <a:rPr lang="en-US" altLang="zh-CN" sz="1600" dirty="0" smtClean="0">
                <a:solidFill>
                  <a:schemeClr val="tx2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Nhóm ngành dịch vụ có chỗ đứng trong lòng khách hàng</a:t>
            </a: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ü"/>
            </a:pPr>
            <a:r>
              <a:rPr lang="en-US" altLang="zh-CN" sz="1600" dirty="0" smtClean="0">
                <a:solidFill>
                  <a:schemeClr val="tx2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Khẳng định thương hiệu</a:t>
            </a:r>
            <a:endParaRPr lang="zh-CN" altLang="en-US" sz="1600" dirty="0">
              <a:solidFill>
                <a:schemeClr val="tx2"/>
              </a:solidFill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6948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图片 1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3073" y="-302046"/>
            <a:ext cx="5023884" cy="7462092"/>
          </a:xfrm>
          <a:prstGeom prst="rect">
            <a:avLst/>
          </a:prstGeom>
        </p:spPr>
      </p:pic>
      <p:grpSp>
        <p:nvGrpSpPr>
          <p:cNvPr id="87" name="Group 4"/>
          <p:cNvGrpSpPr>
            <a:grpSpLocks noChangeAspect="1"/>
          </p:cNvGrpSpPr>
          <p:nvPr/>
        </p:nvGrpSpPr>
        <p:grpSpPr bwMode="auto">
          <a:xfrm rot="2107153">
            <a:off x="1582108" y="1253429"/>
            <a:ext cx="875392" cy="556073"/>
            <a:chOff x="4695" y="752"/>
            <a:chExt cx="880" cy="559"/>
          </a:xfrm>
          <a:solidFill>
            <a:schemeClr val="bg1"/>
          </a:solidFill>
        </p:grpSpPr>
        <p:sp>
          <p:nvSpPr>
            <p:cNvPr id="88" name="Freeform 8"/>
            <p:cNvSpPr/>
            <p:nvPr/>
          </p:nvSpPr>
          <p:spPr bwMode="auto">
            <a:xfrm>
              <a:off x="4695" y="847"/>
              <a:ext cx="162" cy="464"/>
            </a:xfrm>
            <a:custGeom>
              <a:avLst/>
              <a:gdLst>
                <a:gd name="T0" fmla="*/ 4 w 68"/>
                <a:gd name="T1" fmla="*/ 11 h 196"/>
                <a:gd name="T2" fmla="*/ 52 w 68"/>
                <a:gd name="T3" fmla="*/ 189 h 196"/>
                <a:gd name="T4" fmla="*/ 67 w 68"/>
                <a:gd name="T5" fmla="*/ 185 h 196"/>
                <a:gd name="T6" fmla="*/ 18 w 68"/>
                <a:gd name="T7" fmla="*/ 5 h 196"/>
                <a:gd name="T8" fmla="*/ 4 w 68"/>
                <a:gd name="T9" fmla="*/ 1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96">
                  <a:moveTo>
                    <a:pt x="4" y="11"/>
                  </a:moveTo>
                  <a:cubicBezTo>
                    <a:pt x="35" y="65"/>
                    <a:pt x="39" y="130"/>
                    <a:pt x="52" y="189"/>
                  </a:cubicBezTo>
                  <a:cubicBezTo>
                    <a:pt x="53" y="196"/>
                    <a:pt x="68" y="192"/>
                    <a:pt x="67" y="185"/>
                  </a:cubicBezTo>
                  <a:cubicBezTo>
                    <a:pt x="53" y="124"/>
                    <a:pt x="49" y="60"/>
                    <a:pt x="18" y="5"/>
                  </a:cubicBezTo>
                  <a:cubicBezTo>
                    <a:pt x="15" y="0"/>
                    <a:pt x="0" y="5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89" name="Freeform 9"/>
            <p:cNvSpPr/>
            <p:nvPr/>
          </p:nvSpPr>
          <p:spPr bwMode="auto">
            <a:xfrm>
              <a:off x="4752" y="979"/>
              <a:ext cx="304" cy="57"/>
            </a:xfrm>
            <a:custGeom>
              <a:avLst/>
              <a:gdLst>
                <a:gd name="T0" fmla="*/ 10 w 128"/>
                <a:gd name="T1" fmla="*/ 24 h 24"/>
                <a:gd name="T2" fmla="*/ 119 w 128"/>
                <a:gd name="T3" fmla="*/ 6 h 24"/>
                <a:gd name="T4" fmla="*/ 110 w 128"/>
                <a:gd name="T5" fmla="*/ 2 h 24"/>
                <a:gd name="T6" fmla="*/ 16 w 128"/>
                <a:gd name="T7" fmla="*/ 16 h 24"/>
                <a:gd name="T8" fmla="*/ 10 w 12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24">
                  <a:moveTo>
                    <a:pt x="10" y="24"/>
                  </a:moveTo>
                  <a:cubicBezTo>
                    <a:pt x="47" y="24"/>
                    <a:pt x="86" y="24"/>
                    <a:pt x="119" y="6"/>
                  </a:cubicBezTo>
                  <a:cubicBezTo>
                    <a:pt x="128" y="1"/>
                    <a:pt x="114" y="0"/>
                    <a:pt x="110" y="2"/>
                  </a:cubicBezTo>
                  <a:cubicBezTo>
                    <a:pt x="82" y="18"/>
                    <a:pt x="47" y="16"/>
                    <a:pt x="16" y="16"/>
                  </a:cubicBezTo>
                  <a:cubicBezTo>
                    <a:pt x="11" y="16"/>
                    <a:pt x="0" y="24"/>
                    <a:pt x="1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0" name="Freeform 10"/>
            <p:cNvSpPr/>
            <p:nvPr/>
          </p:nvSpPr>
          <p:spPr bwMode="auto">
            <a:xfrm>
              <a:off x="4892" y="821"/>
              <a:ext cx="185" cy="431"/>
            </a:xfrm>
            <a:custGeom>
              <a:avLst/>
              <a:gdLst>
                <a:gd name="T0" fmla="*/ 4 w 78"/>
                <a:gd name="T1" fmla="*/ 10 h 182"/>
                <a:gd name="T2" fmla="*/ 61 w 78"/>
                <a:gd name="T3" fmla="*/ 177 h 182"/>
                <a:gd name="T4" fmla="*/ 76 w 78"/>
                <a:gd name="T5" fmla="*/ 173 h 182"/>
                <a:gd name="T6" fmla="*/ 18 w 78"/>
                <a:gd name="T7" fmla="*/ 4 h 182"/>
                <a:gd name="T8" fmla="*/ 4 w 78"/>
                <a:gd name="T9" fmla="*/ 1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82">
                  <a:moveTo>
                    <a:pt x="4" y="10"/>
                  </a:moveTo>
                  <a:cubicBezTo>
                    <a:pt x="43" y="55"/>
                    <a:pt x="47" y="121"/>
                    <a:pt x="61" y="177"/>
                  </a:cubicBezTo>
                  <a:cubicBezTo>
                    <a:pt x="63" y="182"/>
                    <a:pt x="78" y="178"/>
                    <a:pt x="76" y="173"/>
                  </a:cubicBezTo>
                  <a:cubicBezTo>
                    <a:pt x="62" y="116"/>
                    <a:pt x="57" y="50"/>
                    <a:pt x="18" y="4"/>
                  </a:cubicBezTo>
                  <a:cubicBezTo>
                    <a:pt x="15" y="0"/>
                    <a:pt x="0" y="5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1" name="Freeform 11"/>
            <p:cNvSpPr/>
            <p:nvPr/>
          </p:nvSpPr>
          <p:spPr bwMode="auto">
            <a:xfrm>
              <a:off x="5044" y="811"/>
              <a:ext cx="355" cy="379"/>
            </a:xfrm>
            <a:custGeom>
              <a:avLst/>
              <a:gdLst>
                <a:gd name="T0" fmla="*/ 18 w 150"/>
                <a:gd name="T1" fmla="*/ 30 h 160"/>
                <a:gd name="T2" fmla="*/ 56 w 150"/>
                <a:gd name="T3" fmla="*/ 39 h 160"/>
                <a:gd name="T4" fmla="*/ 58 w 150"/>
                <a:gd name="T5" fmla="*/ 105 h 160"/>
                <a:gd name="T6" fmla="*/ 76 w 150"/>
                <a:gd name="T7" fmla="*/ 150 h 160"/>
                <a:gd name="T8" fmla="*/ 142 w 150"/>
                <a:gd name="T9" fmla="*/ 129 h 160"/>
                <a:gd name="T10" fmla="*/ 132 w 150"/>
                <a:gd name="T11" fmla="*/ 124 h 160"/>
                <a:gd name="T12" fmla="*/ 77 w 150"/>
                <a:gd name="T13" fmla="*/ 128 h 160"/>
                <a:gd name="T14" fmla="*/ 73 w 150"/>
                <a:gd name="T15" fmla="*/ 62 h 160"/>
                <a:gd name="T16" fmla="*/ 62 w 150"/>
                <a:gd name="T17" fmla="*/ 14 h 160"/>
                <a:gd name="T18" fmla="*/ 9 w 150"/>
                <a:gd name="T19" fmla="*/ 24 h 160"/>
                <a:gd name="T20" fmla="*/ 18 w 150"/>
                <a:gd name="T21" fmla="*/ 3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160">
                  <a:moveTo>
                    <a:pt x="18" y="30"/>
                  </a:moveTo>
                  <a:cubicBezTo>
                    <a:pt x="37" y="17"/>
                    <a:pt x="52" y="13"/>
                    <a:pt x="56" y="39"/>
                  </a:cubicBezTo>
                  <a:cubicBezTo>
                    <a:pt x="60" y="60"/>
                    <a:pt x="57" y="83"/>
                    <a:pt x="58" y="105"/>
                  </a:cubicBezTo>
                  <a:cubicBezTo>
                    <a:pt x="59" y="121"/>
                    <a:pt x="60" y="142"/>
                    <a:pt x="76" y="150"/>
                  </a:cubicBezTo>
                  <a:cubicBezTo>
                    <a:pt x="97" y="160"/>
                    <a:pt x="125" y="141"/>
                    <a:pt x="142" y="129"/>
                  </a:cubicBezTo>
                  <a:cubicBezTo>
                    <a:pt x="150" y="124"/>
                    <a:pt x="137" y="120"/>
                    <a:pt x="132" y="124"/>
                  </a:cubicBezTo>
                  <a:cubicBezTo>
                    <a:pt x="116" y="135"/>
                    <a:pt x="87" y="156"/>
                    <a:pt x="77" y="128"/>
                  </a:cubicBezTo>
                  <a:cubicBezTo>
                    <a:pt x="70" y="108"/>
                    <a:pt x="73" y="83"/>
                    <a:pt x="73" y="62"/>
                  </a:cubicBezTo>
                  <a:cubicBezTo>
                    <a:pt x="73" y="47"/>
                    <a:pt x="74" y="25"/>
                    <a:pt x="62" y="14"/>
                  </a:cubicBezTo>
                  <a:cubicBezTo>
                    <a:pt x="47" y="0"/>
                    <a:pt x="22" y="16"/>
                    <a:pt x="9" y="24"/>
                  </a:cubicBezTo>
                  <a:cubicBezTo>
                    <a:pt x="0" y="30"/>
                    <a:pt x="13" y="33"/>
                    <a:pt x="18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2" name="Freeform 12"/>
            <p:cNvSpPr/>
            <p:nvPr/>
          </p:nvSpPr>
          <p:spPr bwMode="auto">
            <a:xfrm>
              <a:off x="5347" y="752"/>
              <a:ext cx="228" cy="275"/>
            </a:xfrm>
            <a:custGeom>
              <a:avLst/>
              <a:gdLst>
                <a:gd name="T0" fmla="*/ 49 w 96"/>
                <a:gd name="T1" fmla="*/ 17 h 116"/>
                <a:gd name="T2" fmla="*/ 0 w 96"/>
                <a:gd name="T3" fmla="*/ 73 h 116"/>
                <a:gd name="T4" fmla="*/ 60 w 96"/>
                <a:gd name="T5" fmla="*/ 107 h 116"/>
                <a:gd name="T6" fmla="*/ 95 w 96"/>
                <a:gd name="T7" fmla="*/ 52 h 116"/>
                <a:gd name="T8" fmla="*/ 40 w 96"/>
                <a:gd name="T9" fmla="*/ 1 h 116"/>
                <a:gd name="T10" fmla="*/ 31 w 96"/>
                <a:gd name="T11" fmla="*/ 8 h 116"/>
                <a:gd name="T12" fmla="*/ 73 w 96"/>
                <a:gd name="T13" fmla="*/ 85 h 116"/>
                <a:gd name="T14" fmla="*/ 23 w 96"/>
                <a:gd name="T15" fmla="*/ 92 h 116"/>
                <a:gd name="T16" fmla="*/ 15 w 96"/>
                <a:gd name="T17" fmla="*/ 58 h 116"/>
                <a:gd name="T18" fmla="*/ 39 w 96"/>
                <a:gd name="T19" fmla="*/ 24 h 116"/>
                <a:gd name="T20" fmla="*/ 49 w 96"/>
                <a:gd name="T21" fmla="*/ 1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16">
                  <a:moveTo>
                    <a:pt x="49" y="17"/>
                  </a:moveTo>
                  <a:cubicBezTo>
                    <a:pt x="17" y="15"/>
                    <a:pt x="0" y="44"/>
                    <a:pt x="0" y="73"/>
                  </a:cubicBezTo>
                  <a:cubicBezTo>
                    <a:pt x="0" y="103"/>
                    <a:pt x="34" y="116"/>
                    <a:pt x="60" y="107"/>
                  </a:cubicBezTo>
                  <a:cubicBezTo>
                    <a:pt x="82" y="98"/>
                    <a:pt x="95" y="76"/>
                    <a:pt x="95" y="52"/>
                  </a:cubicBezTo>
                  <a:cubicBezTo>
                    <a:pt x="96" y="20"/>
                    <a:pt x="69" y="3"/>
                    <a:pt x="40" y="1"/>
                  </a:cubicBezTo>
                  <a:cubicBezTo>
                    <a:pt x="36" y="0"/>
                    <a:pt x="23" y="7"/>
                    <a:pt x="31" y="8"/>
                  </a:cubicBezTo>
                  <a:cubicBezTo>
                    <a:pt x="72" y="11"/>
                    <a:pt x="92" y="48"/>
                    <a:pt x="73" y="85"/>
                  </a:cubicBezTo>
                  <a:cubicBezTo>
                    <a:pt x="62" y="105"/>
                    <a:pt x="39" y="108"/>
                    <a:pt x="23" y="92"/>
                  </a:cubicBezTo>
                  <a:cubicBezTo>
                    <a:pt x="14" y="84"/>
                    <a:pt x="14" y="69"/>
                    <a:pt x="15" y="58"/>
                  </a:cubicBezTo>
                  <a:cubicBezTo>
                    <a:pt x="17" y="47"/>
                    <a:pt x="25" y="23"/>
                    <a:pt x="39" y="24"/>
                  </a:cubicBezTo>
                  <a:cubicBezTo>
                    <a:pt x="43" y="24"/>
                    <a:pt x="57" y="17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3" name="Group 15"/>
          <p:cNvGrpSpPr>
            <a:grpSpLocks noChangeAspect="1"/>
          </p:cNvGrpSpPr>
          <p:nvPr/>
        </p:nvGrpSpPr>
        <p:grpSpPr bwMode="auto">
          <a:xfrm rot="20784109">
            <a:off x="10437465" y="4336068"/>
            <a:ext cx="613188" cy="503065"/>
            <a:chOff x="2607" y="911"/>
            <a:chExt cx="490" cy="402"/>
          </a:xfrm>
          <a:solidFill>
            <a:schemeClr val="bg1"/>
          </a:solidFill>
        </p:grpSpPr>
        <p:sp>
          <p:nvSpPr>
            <p:cNvPr id="94" name="Freeform 16"/>
            <p:cNvSpPr/>
            <p:nvPr/>
          </p:nvSpPr>
          <p:spPr bwMode="auto">
            <a:xfrm>
              <a:off x="2607" y="1000"/>
              <a:ext cx="245" cy="258"/>
            </a:xfrm>
            <a:custGeom>
              <a:avLst/>
              <a:gdLst>
                <a:gd name="T0" fmla="*/ 9 w 102"/>
                <a:gd name="T1" fmla="*/ 105 h 107"/>
                <a:gd name="T2" fmla="*/ 82 w 102"/>
                <a:gd name="T3" fmla="*/ 26 h 107"/>
                <a:gd name="T4" fmla="*/ 75 w 102"/>
                <a:gd name="T5" fmla="*/ 24 h 107"/>
                <a:gd name="T6" fmla="*/ 9 w 102"/>
                <a:gd name="T7" fmla="*/ 102 h 107"/>
                <a:gd name="T8" fmla="*/ 16 w 102"/>
                <a:gd name="T9" fmla="*/ 104 h 107"/>
                <a:gd name="T10" fmla="*/ 100 w 102"/>
                <a:gd name="T11" fmla="*/ 4 h 107"/>
                <a:gd name="T12" fmla="*/ 93 w 102"/>
                <a:gd name="T13" fmla="*/ 2 h 107"/>
                <a:gd name="T14" fmla="*/ 52 w 102"/>
                <a:gd name="T15" fmla="*/ 54 h 107"/>
                <a:gd name="T16" fmla="*/ 32 w 102"/>
                <a:gd name="T17" fmla="*/ 79 h 107"/>
                <a:gd name="T18" fmla="*/ 29 w 102"/>
                <a:gd name="T19" fmla="*/ 83 h 107"/>
                <a:gd name="T20" fmla="*/ 34 w 102"/>
                <a:gd name="T21" fmla="*/ 86 h 107"/>
                <a:gd name="T22" fmla="*/ 40 w 102"/>
                <a:gd name="T23" fmla="*/ 76 h 107"/>
                <a:gd name="T24" fmla="*/ 33 w 102"/>
                <a:gd name="T25" fmla="*/ 75 h 107"/>
                <a:gd name="T26" fmla="*/ 26 w 102"/>
                <a:gd name="T27" fmla="*/ 87 h 107"/>
                <a:gd name="T28" fmla="*/ 27 w 102"/>
                <a:gd name="T29" fmla="*/ 89 h 107"/>
                <a:gd name="T30" fmla="*/ 56 w 102"/>
                <a:gd name="T31" fmla="*/ 59 h 107"/>
                <a:gd name="T32" fmla="*/ 100 w 102"/>
                <a:gd name="T33" fmla="*/ 4 h 107"/>
                <a:gd name="T34" fmla="*/ 93 w 102"/>
                <a:gd name="T35" fmla="*/ 2 h 107"/>
                <a:gd name="T36" fmla="*/ 9 w 102"/>
                <a:gd name="T37" fmla="*/ 102 h 107"/>
                <a:gd name="T38" fmla="*/ 16 w 102"/>
                <a:gd name="T39" fmla="*/ 104 h 107"/>
                <a:gd name="T40" fmla="*/ 82 w 102"/>
                <a:gd name="T41" fmla="*/ 26 h 107"/>
                <a:gd name="T42" fmla="*/ 75 w 102"/>
                <a:gd name="T43" fmla="*/ 24 h 107"/>
                <a:gd name="T44" fmla="*/ 4 w 102"/>
                <a:gd name="T45" fmla="*/ 102 h 107"/>
                <a:gd name="T46" fmla="*/ 9 w 102"/>
                <a:gd name="T47" fmla="*/ 10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2" h="107">
                  <a:moveTo>
                    <a:pt x="9" y="105"/>
                  </a:moveTo>
                  <a:cubicBezTo>
                    <a:pt x="40" y="86"/>
                    <a:pt x="59" y="54"/>
                    <a:pt x="82" y="26"/>
                  </a:cubicBezTo>
                  <a:cubicBezTo>
                    <a:pt x="85" y="23"/>
                    <a:pt x="77" y="22"/>
                    <a:pt x="75" y="24"/>
                  </a:cubicBezTo>
                  <a:cubicBezTo>
                    <a:pt x="51" y="48"/>
                    <a:pt x="31" y="76"/>
                    <a:pt x="9" y="102"/>
                  </a:cubicBezTo>
                  <a:cubicBezTo>
                    <a:pt x="6" y="106"/>
                    <a:pt x="13" y="106"/>
                    <a:pt x="16" y="104"/>
                  </a:cubicBezTo>
                  <a:cubicBezTo>
                    <a:pt x="47" y="74"/>
                    <a:pt x="74" y="40"/>
                    <a:pt x="100" y="4"/>
                  </a:cubicBezTo>
                  <a:cubicBezTo>
                    <a:pt x="102" y="0"/>
                    <a:pt x="95" y="0"/>
                    <a:pt x="93" y="2"/>
                  </a:cubicBezTo>
                  <a:cubicBezTo>
                    <a:pt x="78" y="17"/>
                    <a:pt x="65" y="37"/>
                    <a:pt x="52" y="54"/>
                  </a:cubicBezTo>
                  <a:cubicBezTo>
                    <a:pt x="45" y="62"/>
                    <a:pt x="39" y="71"/>
                    <a:pt x="32" y="79"/>
                  </a:cubicBezTo>
                  <a:cubicBezTo>
                    <a:pt x="31" y="80"/>
                    <a:pt x="30" y="82"/>
                    <a:pt x="29" y="83"/>
                  </a:cubicBezTo>
                  <a:cubicBezTo>
                    <a:pt x="25" y="88"/>
                    <a:pt x="36" y="80"/>
                    <a:pt x="34" y="86"/>
                  </a:cubicBezTo>
                  <a:cubicBezTo>
                    <a:pt x="35" y="82"/>
                    <a:pt x="38" y="79"/>
                    <a:pt x="40" y="76"/>
                  </a:cubicBezTo>
                  <a:cubicBezTo>
                    <a:pt x="42" y="73"/>
                    <a:pt x="35" y="73"/>
                    <a:pt x="33" y="75"/>
                  </a:cubicBezTo>
                  <a:cubicBezTo>
                    <a:pt x="31" y="79"/>
                    <a:pt x="27" y="83"/>
                    <a:pt x="26" y="87"/>
                  </a:cubicBezTo>
                  <a:cubicBezTo>
                    <a:pt x="26" y="88"/>
                    <a:pt x="27" y="89"/>
                    <a:pt x="27" y="89"/>
                  </a:cubicBezTo>
                  <a:cubicBezTo>
                    <a:pt x="36" y="92"/>
                    <a:pt x="52" y="64"/>
                    <a:pt x="56" y="59"/>
                  </a:cubicBezTo>
                  <a:cubicBezTo>
                    <a:pt x="70" y="40"/>
                    <a:pt x="83" y="20"/>
                    <a:pt x="100" y="4"/>
                  </a:cubicBezTo>
                  <a:cubicBezTo>
                    <a:pt x="97" y="4"/>
                    <a:pt x="95" y="3"/>
                    <a:pt x="93" y="2"/>
                  </a:cubicBezTo>
                  <a:cubicBezTo>
                    <a:pt x="68" y="38"/>
                    <a:pt x="41" y="72"/>
                    <a:pt x="9" y="102"/>
                  </a:cubicBezTo>
                  <a:cubicBezTo>
                    <a:pt x="11" y="103"/>
                    <a:pt x="13" y="104"/>
                    <a:pt x="16" y="104"/>
                  </a:cubicBezTo>
                  <a:cubicBezTo>
                    <a:pt x="38" y="78"/>
                    <a:pt x="57" y="50"/>
                    <a:pt x="82" y="26"/>
                  </a:cubicBezTo>
                  <a:cubicBezTo>
                    <a:pt x="79" y="26"/>
                    <a:pt x="77" y="25"/>
                    <a:pt x="75" y="24"/>
                  </a:cubicBezTo>
                  <a:cubicBezTo>
                    <a:pt x="53" y="51"/>
                    <a:pt x="35" y="83"/>
                    <a:pt x="4" y="102"/>
                  </a:cubicBezTo>
                  <a:cubicBezTo>
                    <a:pt x="0" y="104"/>
                    <a:pt x="6" y="107"/>
                    <a:pt x="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5" name="Freeform 17"/>
            <p:cNvSpPr/>
            <p:nvPr/>
          </p:nvSpPr>
          <p:spPr bwMode="auto">
            <a:xfrm>
              <a:off x="2799" y="998"/>
              <a:ext cx="106" cy="315"/>
            </a:xfrm>
            <a:custGeom>
              <a:avLst/>
              <a:gdLst>
                <a:gd name="T0" fmla="*/ 1 w 44"/>
                <a:gd name="T1" fmla="*/ 5 h 131"/>
                <a:gd name="T2" fmla="*/ 22 w 44"/>
                <a:gd name="T3" fmla="*/ 72 h 131"/>
                <a:gd name="T4" fmla="*/ 37 w 44"/>
                <a:gd name="T5" fmla="*/ 128 h 131"/>
                <a:gd name="T6" fmla="*/ 44 w 44"/>
                <a:gd name="T7" fmla="*/ 126 h 131"/>
                <a:gd name="T8" fmla="*/ 31 w 44"/>
                <a:gd name="T9" fmla="*/ 75 h 131"/>
                <a:gd name="T10" fmla="*/ 8 w 44"/>
                <a:gd name="T11" fmla="*/ 3 h 131"/>
                <a:gd name="T12" fmla="*/ 1 w 44"/>
                <a:gd name="T13" fmla="*/ 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31">
                  <a:moveTo>
                    <a:pt x="1" y="5"/>
                  </a:moveTo>
                  <a:cubicBezTo>
                    <a:pt x="9" y="27"/>
                    <a:pt x="16" y="50"/>
                    <a:pt x="22" y="72"/>
                  </a:cubicBezTo>
                  <a:cubicBezTo>
                    <a:pt x="28" y="90"/>
                    <a:pt x="36" y="109"/>
                    <a:pt x="37" y="128"/>
                  </a:cubicBezTo>
                  <a:cubicBezTo>
                    <a:pt x="37" y="131"/>
                    <a:pt x="44" y="129"/>
                    <a:pt x="44" y="126"/>
                  </a:cubicBezTo>
                  <a:cubicBezTo>
                    <a:pt x="43" y="109"/>
                    <a:pt x="36" y="91"/>
                    <a:pt x="31" y="75"/>
                  </a:cubicBezTo>
                  <a:cubicBezTo>
                    <a:pt x="24" y="51"/>
                    <a:pt x="17" y="27"/>
                    <a:pt x="8" y="3"/>
                  </a:cubicBezTo>
                  <a:cubicBezTo>
                    <a:pt x="7" y="0"/>
                    <a:pt x="0" y="2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6" name="Freeform 18"/>
            <p:cNvSpPr/>
            <p:nvPr/>
          </p:nvSpPr>
          <p:spPr bwMode="auto">
            <a:xfrm>
              <a:off x="2682" y="1135"/>
              <a:ext cx="215" cy="70"/>
            </a:xfrm>
            <a:custGeom>
              <a:avLst/>
              <a:gdLst>
                <a:gd name="T0" fmla="*/ 5 w 90"/>
                <a:gd name="T1" fmla="*/ 6 h 29"/>
                <a:gd name="T2" fmla="*/ 81 w 90"/>
                <a:gd name="T3" fmla="*/ 27 h 29"/>
                <a:gd name="T4" fmla="*/ 86 w 90"/>
                <a:gd name="T5" fmla="*/ 23 h 29"/>
                <a:gd name="T6" fmla="*/ 6 w 90"/>
                <a:gd name="T7" fmla="*/ 0 h 29"/>
                <a:gd name="T8" fmla="*/ 5 w 90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9">
                  <a:moveTo>
                    <a:pt x="5" y="6"/>
                  </a:moveTo>
                  <a:cubicBezTo>
                    <a:pt x="31" y="6"/>
                    <a:pt x="58" y="14"/>
                    <a:pt x="81" y="27"/>
                  </a:cubicBezTo>
                  <a:cubicBezTo>
                    <a:pt x="84" y="29"/>
                    <a:pt x="90" y="25"/>
                    <a:pt x="86" y="23"/>
                  </a:cubicBezTo>
                  <a:cubicBezTo>
                    <a:pt x="62" y="9"/>
                    <a:pt x="33" y="1"/>
                    <a:pt x="6" y="0"/>
                  </a:cubicBezTo>
                  <a:cubicBezTo>
                    <a:pt x="1" y="0"/>
                    <a:pt x="0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7" name="Freeform 19"/>
            <p:cNvSpPr/>
            <p:nvPr/>
          </p:nvSpPr>
          <p:spPr bwMode="auto">
            <a:xfrm>
              <a:off x="2895" y="911"/>
              <a:ext cx="202" cy="210"/>
            </a:xfrm>
            <a:custGeom>
              <a:avLst/>
              <a:gdLst>
                <a:gd name="T0" fmla="*/ 9 w 84"/>
                <a:gd name="T1" fmla="*/ 19 h 87"/>
                <a:gd name="T2" fmla="*/ 25 w 84"/>
                <a:gd name="T3" fmla="*/ 9 h 87"/>
                <a:gd name="T4" fmla="*/ 57 w 84"/>
                <a:gd name="T5" fmla="*/ 25 h 87"/>
                <a:gd name="T6" fmla="*/ 61 w 84"/>
                <a:gd name="T7" fmla="*/ 21 h 87"/>
                <a:gd name="T8" fmla="*/ 27 w 84"/>
                <a:gd name="T9" fmla="*/ 40 h 87"/>
                <a:gd name="T10" fmla="*/ 27 w 84"/>
                <a:gd name="T11" fmla="*/ 42 h 87"/>
                <a:gd name="T12" fmla="*/ 75 w 84"/>
                <a:gd name="T13" fmla="*/ 75 h 87"/>
                <a:gd name="T14" fmla="*/ 79 w 84"/>
                <a:gd name="T15" fmla="*/ 71 h 87"/>
                <a:gd name="T16" fmla="*/ 37 w 84"/>
                <a:gd name="T17" fmla="*/ 83 h 87"/>
                <a:gd name="T18" fmla="*/ 36 w 84"/>
                <a:gd name="T19" fmla="*/ 87 h 87"/>
                <a:gd name="T20" fmla="*/ 78 w 84"/>
                <a:gd name="T21" fmla="*/ 76 h 87"/>
                <a:gd name="T22" fmla="*/ 81 w 84"/>
                <a:gd name="T23" fmla="*/ 72 h 87"/>
                <a:gd name="T24" fmla="*/ 48 w 84"/>
                <a:gd name="T25" fmla="*/ 46 h 87"/>
                <a:gd name="T26" fmla="*/ 41 w 84"/>
                <a:gd name="T27" fmla="*/ 41 h 87"/>
                <a:gd name="T28" fmla="*/ 39 w 84"/>
                <a:gd name="T29" fmla="*/ 37 h 87"/>
                <a:gd name="T30" fmla="*/ 60 w 84"/>
                <a:gd name="T31" fmla="*/ 26 h 87"/>
                <a:gd name="T32" fmla="*/ 64 w 84"/>
                <a:gd name="T33" fmla="*/ 22 h 87"/>
                <a:gd name="T34" fmla="*/ 34 w 84"/>
                <a:gd name="T35" fmla="*/ 2 h 87"/>
                <a:gd name="T36" fmla="*/ 4 w 84"/>
                <a:gd name="T37" fmla="*/ 17 h 87"/>
                <a:gd name="T38" fmla="*/ 9 w 84"/>
                <a:gd name="T39" fmla="*/ 1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87">
                  <a:moveTo>
                    <a:pt x="9" y="19"/>
                  </a:moveTo>
                  <a:cubicBezTo>
                    <a:pt x="14" y="16"/>
                    <a:pt x="19" y="12"/>
                    <a:pt x="25" y="9"/>
                  </a:cubicBezTo>
                  <a:cubicBezTo>
                    <a:pt x="38" y="1"/>
                    <a:pt x="50" y="15"/>
                    <a:pt x="57" y="25"/>
                  </a:cubicBezTo>
                  <a:cubicBezTo>
                    <a:pt x="58" y="24"/>
                    <a:pt x="60" y="23"/>
                    <a:pt x="61" y="21"/>
                  </a:cubicBezTo>
                  <a:cubicBezTo>
                    <a:pt x="49" y="23"/>
                    <a:pt x="36" y="32"/>
                    <a:pt x="27" y="40"/>
                  </a:cubicBezTo>
                  <a:cubicBezTo>
                    <a:pt x="27" y="40"/>
                    <a:pt x="26" y="42"/>
                    <a:pt x="27" y="42"/>
                  </a:cubicBezTo>
                  <a:cubicBezTo>
                    <a:pt x="46" y="49"/>
                    <a:pt x="58" y="66"/>
                    <a:pt x="75" y="75"/>
                  </a:cubicBezTo>
                  <a:cubicBezTo>
                    <a:pt x="77" y="74"/>
                    <a:pt x="78" y="73"/>
                    <a:pt x="79" y="71"/>
                  </a:cubicBezTo>
                  <a:cubicBezTo>
                    <a:pt x="64" y="72"/>
                    <a:pt x="52" y="81"/>
                    <a:pt x="37" y="83"/>
                  </a:cubicBezTo>
                  <a:cubicBezTo>
                    <a:pt x="33" y="83"/>
                    <a:pt x="31" y="87"/>
                    <a:pt x="36" y="87"/>
                  </a:cubicBezTo>
                  <a:cubicBezTo>
                    <a:pt x="51" y="86"/>
                    <a:pt x="63" y="77"/>
                    <a:pt x="78" y="76"/>
                  </a:cubicBezTo>
                  <a:cubicBezTo>
                    <a:pt x="79" y="76"/>
                    <a:pt x="84" y="73"/>
                    <a:pt x="81" y="72"/>
                  </a:cubicBezTo>
                  <a:cubicBezTo>
                    <a:pt x="69" y="65"/>
                    <a:pt x="59" y="54"/>
                    <a:pt x="48" y="46"/>
                  </a:cubicBezTo>
                  <a:cubicBezTo>
                    <a:pt x="45" y="44"/>
                    <a:pt x="43" y="43"/>
                    <a:pt x="41" y="41"/>
                  </a:cubicBezTo>
                  <a:cubicBezTo>
                    <a:pt x="36" y="39"/>
                    <a:pt x="33" y="41"/>
                    <a:pt x="39" y="37"/>
                  </a:cubicBezTo>
                  <a:cubicBezTo>
                    <a:pt x="45" y="32"/>
                    <a:pt x="53" y="27"/>
                    <a:pt x="60" y="26"/>
                  </a:cubicBezTo>
                  <a:cubicBezTo>
                    <a:pt x="61" y="26"/>
                    <a:pt x="65" y="24"/>
                    <a:pt x="64" y="22"/>
                  </a:cubicBezTo>
                  <a:cubicBezTo>
                    <a:pt x="57" y="13"/>
                    <a:pt x="47" y="0"/>
                    <a:pt x="34" y="2"/>
                  </a:cubicBezTo>
                  <a:cubicBezTo>
                    <a:pt x="22" y="3"/>
                    <a:pt x="14" y="11"/>
                    <a:pt x="4" y="17"/>
                  </a:cubicBezTo>
                  <a:cubicBezTo>
                    <a:pt x="0" y="19"/>
                    <a:pt x="6" y="21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8" name="Group 22"/>
          <p:cNvGrpSpPr>
            <a:grpSpLocks noChangeAspect="1"/>
          </p:cNvGrpSpPr>
          <p:nvPr/>
        </p:nvGrpSpPr>
        <p:grpSpPr bwMode="auto">
          <a:xfrm rot="20737309">
            <a:off x="346985" y="4935836"/>
            <a:ext cx="2187081" cy="782135"/>
            <a:chOff x="3582" y="1042"/>
            <a:chExt cx="1661" cy="594"/>
          </a:xfrm>
          <a:solidFill>
            <a:schemeClr val="bg1"/>
          </a:solidFill>
        </p:grpSpPr>
        <p:sp>
          <p:nvSpPr>
            <p:cNvPr id="99" name="Freeform 42"/>
            <p:cNvSpPr/>
            <p:nvPr/>
          </p:nvSpPr>
          <p:spPr bwMode="auto">
            <a:xfrm>
              <a:off x="3620" y="1042"/>
              <a:ext cx="881" cy="228"/>
            </a:xfrm>
            <a:custGeom>
              <a:avLst/>
              <a:gdLst>
                <a:gd name="T0" fmla="*/ 3 w 372"/>
                <a:gd name="T1" fmla="*/ 30 h 96"/>
                <a:gd name="T2" fmla="*/ 33 w 372"/>
                <a:gd name="T3" fmla="*/ 93 h 96"/>
                <a:gd name="T4" fmla="*/ 43 w 372"/>
                <a:gd name="T5" fmla="*/ 90 h 96"/>
                <a:gd name="T6" fmla="*/ 52 w 372"/>
                <a:gd name="T7" fmla="*/ 8 h 96"/>
                <a:gd name="T8" fmla="*/ 46 w 372"/>
                <a:gd name="T9" fmla="*/ 12 h 96"/>
                <a:gd name="T10" fmla="*/ 361 w 372"/>
                <a:gd name="T11" fmla="*/ 24 h 96"/>
                <a:gd name="T12" fmla="*/ 365 w 372"/>
                <a:gd name="T13" fmla="*/ 16 h 96"/>
                <a:gd name="T14" fmla="*/ 47 w 372"/>
                <a:gd name="T15" fmla="*/ 5 h 96"/>
                <a:gd name="T16" fmla="*/ 41 w 372"/>
                <a:gd name="T17" fmla="*/ 9 h 96"/>
                <a:gd name="T18" fmla="*/ 33 w 372"/>
                <a:gd name="T19" fmla="*/ 91 h 96"/>
                <a:gd name="T20" fmla="*/ 43 w 372"/>
                <a:gd name="T21" fmla="*/ 88 h 96"/>
                <a:gd name="T22" fmla="*/ 13 w 372"/>
                <a:gd name="T23" fmla="*/ 26 h 96"/>
                <a:gd name="T24" fmla="*/ 3 w 372"/>
                <a:gd name="T25" fmla="*/ 3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2" h="96">
                  <a:moveTo>
                    <a:pt x="3" y="30"/>
                  </a:moveTo>
                  <a:cubicBezTo>
                    <a:pt x="17" y="48"/>
                    <a:pt x="19" y="74"/>
                    <a:pt x="33" y="93"/>
                  </a:cubicBezTo>
                  <a:cubicBezTo>
                    <a:pt x="35" y="96"/>
                    <a:pt x="43" y="94"/>
                    <a:pt x="43" y="90"/>
                  </a:cubicBezTo>
                  <a:cubicBezTo>
                    <a:pt x="44" y="62"/>
                    <a:pt x="47" y="35"/>
                    <a:pt x="52" y="8"/>
                  </a:cubicBezTo>
                  <a:cubicBezTo>
                    <a:pt x="50" y="9"/>
                    <a:pt x="48" y="11"/>
                    <a:pt x="46" y="12"/>
                  </a:cubicBezTo>
                  <a:cubicBezTo>
                    <a:pt x="151" y="8"/>
                    <a:pt x="257" y="7"/>
                    <a:pt x="361" y="24"/>
                  </a:cubicBezTo>
                  <a:cubicBezTo>
                    <a:pt x="366" y="24"/>
                    <a:pt x="372" y="18"/>
                    <a:pt x="365" y="16"/>
                  </a:cubicBezTo>
                  <a:cubicBezTo>
                    <a:pt x="260" y="0"/>
                    <a:pt x="153" y="1"/>
                    <a:pt x="47" y="5"/>
                  </a:cubicBezTo>
                  <a:cubicBezTo>
                    <a:pt x="45" y="5"/>
                    <a:pt x="42" y="6"/>
                    <a:pt x="41" y="9"/>
                  </a:cubicBezTo>
                  <a:cubicBezTo>
                    <a:pt x="37" y="36"/>
                    <a:pt x="33" y="63"/>
                    <a:pt x="33" y="91"/>
                  </a:cubicBezTo>
                  <a:cubicBezTo>
                    <a:pt x="36" y="90"/>
                    <a:pt x="40" y="89"/>
                    <a:pt x="43" y="88"/>
                  </a:cubicBezTo>
                  <a:cubicBezTo>
                    <a:pt x="29" y="70"/>
                    <a:pt x="27" y="44"/>
                    <a:pt x="13" y="26"/>
                  </a:cubicBezTo>
                  <a:cubicBezTo>
                    <a:pt x="10" y="22"/>
                    <a:pt x="0" y="26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0" name="Freeform 43"/>
            <p:cNvSpPr/>
            <p:nvPr/>
          </p:nvSpPr>
          <p:spPr bwMode="auto">
            <a:xfrm>
              <a:off x="3788" y="1097"/>
              <a:ext cx="109" cy="173"/>
            </a:xfrm>
            <a:custGeom>
              <a:avLst/>
              <a:gdLst>
                <a:gd name="T0" fmla="*/ 11 w 46"/>
                <a:gd name="T1" fmla="*/ 55 h 73"/>
                <a:gd name="T2" fmla="*/ 24 w 46"/>
                <a:gd name="T3" fmla="*/ 4 h 73"/>
                <a:gd name="T4" fmla="*/ 14 w 46"/>
                <a:gd name="T5" fmla="*/ 6 h 73"/>
                <a:gd name="T6" fmla="*/ 35 w 46"/>
                <a:gd name="T7" fmla="*/ 69 h 73"/>
                <a:gd name="T8" fmla="*/ 46 w 46"/>
                <a:gd name="T9" fmla="*/ 66 h 73"/>
                <a:gd name="T10" fmla="*/ 24 w 46"/>
                <a:gd name="T11" fmla="*/ 3 h 73"/>
                <a:gd name="T12" fmla="*/ 14 w 46"/>
                <a:gd name="T13" fmla="*/ 5 h 73"/>
                <a:gd name="T14" fmla="*/ 1 w 46"/>
                <a:gd name="T15" fmla="*/ 56 h 73"/>
                <a:gd name="T16" fmla="*/ 11 w 46"/>
                <a:gd name="T17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73">
                  <a:moveTo>
                    <a:pt x="11" y="55"/>
                  </a:moveTo>
                  <a:cubicBezTo>
                    <a:pt x="16" y="38"/>
                    <a:pt x="20" y="21"/>
                    <a:pt x="24" y="4"/>
                  </a:cubicBezTo>
                  <a:cubicBezTo>
                    <a:pt x="21" y="5"/>
                    <a:pt x="17" y="6"/>
                    <a:pt x="14" y="6"/>
                  </a:cubicBezTo>
                  <a:cubicBezTo>
                    <a:pt x="23" y="25"/>
                    <a:pt x="34" y="48"/>
                    <a:pt x="35" y="69"/>
                  </a:cubicBezTo>
                  <a:cubicBezTo>
                    <a:pt x="36" y="73"/>
                    <a:pt x="46" y="70"/>
                    <a:pt x="46" y="66"/>
                  </a:cubicBezTo>
                  <a:cubicBezTo>
                    <a:pt x="45" y="45"/>
                    <a:pt x="34" y="22"/>
                    <a:pt x="24" y="3"/>
                  </a:cubicBezTo>
                  <a:cubicBezTo>
                    <a:pt x="22" y="0"/>
                    <a:pt x="15" y="2"/>
                    <a:pt x="14" y="5"/>
                  </a:cubicBezTo>
                  <a:cubicBezTo>
                    <a:pt x="9" y="22"/>
                    <a:pt x="5" y="40"/>
                    <a:pt x="1" y="56"/>
                  </a:cubicBezTo>
                  <a:cubicBezTo>
                    <a:pt x="0" y="61"/>
                    <a:pt x="10" y="59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1" name="Freeform 44"/>
            <p:cNvSpPr/>
            <p:nvPr/>
          </p:nvSpPr>
          <p:spPr bwMode="auto">
            <a:xfrm>
              <a:off x="3797" y="1201"/>
              <a:ext cx="86" cy="29"/>
            </a:xfrm>
            <a:custGeom>
              <a:avLst/>
              <a:gdLst>
                <a:gd name="T0" fmla="*/ 4 w 36"/>
                <a:gd name="T1" fmla="*/ 7 h 12"/>
                <a:gd name="T2" fmla="*/ 23 w 36"/>
                <a:gd name="T3" fmla="*/ 10 h 12"/>
                <a:gd name="T4" fmla="*/ 33 w 36"/>
                <a:gd name="T5" fmla="*/ 6 h 12"/>
                <a:gd name="T6" fmla="*/ 8 w 36"/>
                <a:gd name="T7" fmla="*/ 1 h 12"/>
                <a:gd name="T8" fmla="*/ 1 w 36"/>
                <a:gd name="T9" fmla="*/ 4 h 12"/>
                <a:gd name="T10" fmla="*/ 4 w 36"/>
                <a:gd name="T1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2">
                  <a:moveTo>
                    <a:pt x="4" y="7"/>
                  </a:moveTo>
                  <a:cubicBezTo>
                    <a:pt x="10" y="7"/>
                    <a:pt x="18" y="6"/>
                    <a:pt x="23" y="10"/>
                  </a:cubicBezTo>
                  <a:cubicBezTo>
                    <a:pt x="26" y="12"/>
                    <a:pt x="36" y="8"/>
                    <a:pt x="33" y="6"/>
                  </a:cubicBezTo>
                  <a:cubicBezTo>
                    <a:pt x="26" y="0"/>
                    <a:pt x="17" y="1"/>
                    <a:pt x="8" y="1"/>
                  </a:cubicBezTo>
                  <a:cubicBezTo>
                    <a:pt x="6" y="1"/>
                    <a:pt x="3" y="2"/>
                    <a:pt x="1" y="4"/>
                  </a:cubicBezTo>
                  <a:cubicBezTo>
                    <a:pt x="0" y="6"/>
                    <a:pt x="3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2" name="Freeform 45"/>
            <p:cNvSpPr/>
            <p:nvPr/>
          </p:nvSpPr>
          <p:spPr bwMode="auto">
            <a:xfrm>
              <a:off x="3932" y="1125"/>
              <a:ext cx="48" cy="171"/>
            </a:xfrm>
            <a:custGeom>
              <a:avLst/>
              <a:gdLst>
                <a:gd name="T0" fmla="*/ 0 w 20"/>
                <a:gd name="T1" fmla="*/ 6 h 72"/>
                <a:gd name="T2" fmla="*/ 9 w 20"/>
                <a:gd name="T3" fmla="*/ 69 h 72"/>
                <a:gd name="T4" fmla="*/ 20 w 20"/>
                <a:gd name="T5" fmla="*/ 66 h 72"/>
                <a:gd name="T6" fmla="*/ 11 w 20"/>
                <a:gd name="T7" fmla="*/ 3 h 72"/>
                <a:gd name="T8" fmla="*/ 0 w 20"/>
                <a:gd name="T9" fmla="*/ 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72">
                  <a:moveTo>
                    <a:pt x="0" y="6"/>
                  </a:moveTo>
                  <a:cubicBezTo>
                    <a:pt x="1" y="27"/>
                    <a:pt x="4" y="49"/>
                    <a:pt x="9" y="69"/>
                  </a:cubicBezTo>
                  <a:cubicBezTo>
                    <a:pt x="10" y="72"/>
                    <a:pt x="20" y="69"/>
                    <a:pt x="20" y="66"/>
                  </a:cubicBezTo>
                  <a:cubicBezTo>
                    <a:pt x="14" y="46"/>
                    <a:pt x="12" y="24"/>
                    <a:pt x="11" y="3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3" name="Freeform 46"/>
            <p:cNvSpPr/>
            <p:nvPr/>
          </p:nvSpPr>
          <p:spPr bwMode="auto">
            <a:xfrm>
              <a:off x="3925" y="1113"/>
              <a:ext cx="159" cy="162"/>
            </a:xfrm>
            <a:custGeom>
              <a:avLst/>
              <a:gdLst>
                <a:gd name="T0" fmla="*/ 11 w 67"/>
                <a:gd name="T1" fmla="*/ 12 h 68"/>
                <a:gd name="T2" fmla="*/ 39 w 67"/>
                <a:gd name="T3" fmla="*/ 12 h 68"/>
                <a:gd name="T4" fmla="*/ 39 w 67"/>
                <a:gd name="T5" fmla="*/ 8 h 68"/>
                <a:gd name="T6" fmla="*/ 26 w 67"/>
                <a:gd name="T7" fmla="*/ 24 h 68"/>
                <a:gd name="T8" fmla="*/ 26 w 67"/>
                <a:gd name="T9" fmla="*/ 28 h 68"/>
                <a:gd name="T10" fmla="*/ 56 w 67"/>
                <a:gd name="T11" fmla="*/ 59 h 68"/>
                <a:gd name="T12" fmla="*/ 60 w 67"/>
                <a:gd name="T13" fmla="*/ 53 h 68"/>
                <a:gd name="T14" fmla="*/ 9 w 67"/>
                <a:gd name="T15" fmla="*/ 61 h 68"/>
                <a:gd name="T16" fmla="*/ 8 w 67"/>
                <a:gd name="T17" fmla="*/ 68 h 68"/>
                <a:gd name="T18" fmla="*/ 61 w 67"/>
                <a:gd name="T19" fmla="*/ 60 h 68"/>
                <a:gd name="T20" fmla="*/ 66 w 67"/>
                <a:gd name="T21" fmla="*/ 54 h 68"/>
                <a:gd name="T22" fmla="*/ 34 w 67"/>
                <a:gd name="T23" fmla="*/ 22 h 68"/>
                <a:gd name="T24" fmla="*/ 35 w 67"/>
                <a:gd name="T25" fmla="*/ 27 h 68"/>
                <a:gd name="T26" fmla="*/ 48 w 67"/>
                <a:gd name="T27" fmla="*/ 11 h 68"/>
                <a:gd name="T28" fmla="*/ 47 w 67"/>
                <a:gd name="T29" fmla="*/ 7 h 68"/>
                <a:gd name="T30" fmla="*/ 6 w 67"/>
                <a:gd name="T31" fmla="*/ 7 h 68"/>
                <a:gd name="T32" fmla="*/ 11 w 67"/>
                <a:gd name="T3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11" y="12"/>
                  </a:moveTo>
                  <a:cubicBezTo>
                    <a:pt x="21" y="8"/>
                    <a:pt x="29" y="7"/>
                    <a:pt x="39" y="12"/>
                  </a:cubicBezTo>
                  <a:cubicBezTo>
                    <a:pt x="39" y="11"/>
                    <a:pt x="39" y="10"/>
                    <a:pt x="39" y="8"/>
                  </a:cubicBezTo>
                  <a:cubicBezTo>
                    <a:pt x="34" y="13"/>
                    <a:pt x="31" y="19"/>
                    <a:pt x="26" y="24"/>
                  </a:cubicBezTo>
                  <a:cubicBezTo>
                    <a:pt x="25" y="25"/>
                    <a:pt x="24" y="27"/>
                    <a:pt x="26" y="28"/>
                  </a:cubicBezTo>
                  <a:cubicBezTo>
                    <a:pt x="40" y="35"/>
                    <a:pt x="47" y="47"/>
                    <a:pt x="56" y="59"/>
                  </a:cubicBezTo>
                  <a:cubicBezTo>
                    <a:pt x="57" y="57"/>
                    <a:pt x="58" y="55"/>
                    <a:pt x="60" y="53"/>
                  </a:cubicBezTo>
                  <a:cubicBezTo>
                    <a:pt x="43" y="57"/>
                    <a:pt x="26" y="61"/>
                    <a:pt x="9" y="61"/>
                  </a:cubicBezTo>
                  <a:cubicBezTo>
                    <a:pt x="3" y="61"/>
                    <a:pt x="1" y="68"/>
                    <a:pt x="8" y="68"/>
                  </a:cubicBezTo>
                  <a:cubicBezTo>
                    <a:pt x="26" y="68"/>
                    <a:pt x="44" y="64"/>
                    <a:pt x="61" y="60"/>
                  </a:cubicBezTo>
                  <a:cubicBezTo>
                    <a:pt x="64" y="59"/>
                    <a:pt x="67" y="57"/>
                    <a:pt x="66" y="54"/>
                  </a:cubicBezTo>
                  <a:cubicBezTo>
                    <a:pt x="56" y="42"/>
                    <a:pt x="49" y="30"/>
                    <a:pt x="34" y="22"/>
                  </a:cubicBezTo>
                  <a:cubicBezTo>
                    <a:pt x="35" y="24"/>
                    <a:pt x="35" y="25"/>
                    <a:pt x="35" y="27"/>
                  </a:cubicBezTo>
                  <a:cubicBezTo>
                    <a:pt x="39" y="22"/>
                    <a:pt x="43" y="16"/>
                    <a:pt x="48" y="11"/>
                  </a:cubicBezTo>
                  <a:cubicBezTo>
                    <a:pt x="49" y="10"/>
                    <a:pt x="49" y="8"/>
                    <a:pt x="47" y="7"/>
                  </a:cubicBezTo>
                  <a:cubicBezTo>
                    <a:pt x="34" y="0"/>
                    <a:pt x="20" y="1"/>
                    <a:pt x="6" y="7"/>
                  </a:cubicBezTo>
                  <a:cubicBezTo>
                    <a:pt x="0" y="10"/>
                    <a:pt x="6" y="15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4" name="Freeform 47"/>
            <p:cNvSpPr/>
            <p:nvPr/>
          </p:nvSpPr>
          <p:spPr bwMode="auto">
            <a:xfrm>
              <a:off x="4079" y="1177"/>
              <a:ext cx="119" cy="22"/>
            </a:xfrm>
            <a:custGeom>
              <a:avLst/>
              <a:gdLst>
                <a:gd name="T0" fmla="*/ 5 w 50"/>
                <a:gd name="T1" fmla="*/ 4 h 9"/>
                <a:gd name="T2" fmla="*/ 38 w 50"/>
                <a:gd name="T3" fmla="*/ 8 h 9"/>
                <a:gd name="T4" fmla="*/ 45 w 50"/>
                <a:gd name="T5" fmla="*/ 7 h 9"/>
                <a:gd name="T6" fmla="*/ 48 w 50"/>
                <a:gd name="T7" fmla="*/ 4 h 9"/>
                <a:gd name="T8" fmla="*/ 12 w 50"/>
                <a:gd name="T9" fmla="*/ 0 h 9"/>
                <a:gd name="T10" fmla="*/ 5 w 50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9">
                  <a:moveTo>
                    <a:pt x="5" y="4"/>
                  </a:moveTo>
                  <a:cubicBezTo>
                    <a:pt x="16" y="4"/>
                    <a:pt x="28" y="4"/>
                    <a:pt x="38" y="8"/>
                  </a:cubicBezTo>
                  <a:cubicBezTo>
                    <a:pt x="40" y="9"/>
                    <a:pt x="43" y="8"/>
                    <a:pt x="45" y="7"/>
                  </a:cubicBezTo>
                  <a:cubicBezTo>
                    <a:pt x="45" y="7"/>
                    <a:pt x="50" y="5"/>
                    <a:pt x="48" y="4"/>
                  </a:cubicBezTo>
                  <a:cubicBezTo>
                    <a:pt x="37" y="0"/>
                    <a:pt x="24" y="0"/>
                    <a:pt x="12" y="0"/>
                  </a:cubicBezTo>
                  <a:cubicBezTo>
                    <a:pt x="10" y="0"/>
                    <a:pt x="0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5" name="Freeform 48"/>
            <p:cNvSpPr/>
            <p:nvPr/>
          </p:nvSpPr>
          <p:spPr bwMode="auto">
            <a:xfrm>
              <a:off x="4129" y="1125"/>
              <a:ext cx="36" cy="126"/>
            </a:xfrm>
            <a:custGeom>
              <a:avLst/>
              <a:gdLst>
                <a:gd name="T0" fmla="*/ 0 w 15"/>
                <a:gd name="T1" fmla="*/ 6 h 53"/>
                <a:gd name="T2" fmla="*/ 4 w 15"/>
                <a:gd name="T3" fmla="*/ 49 h 53"/>
                <a:gd name="T4" fmla="*/ 15 w 15"/>
                <a:gd name="T5" fmla="*/ 46 h 53"/>
                <a:gd name="T6" fmla="*/ 10 w 15"/>
                <a:gd name="T7" fmla="*/ 3 h 53"/>
                <a:gd name="T8" fmla="*/ 0 w 15"/>
                <a:gd name="T9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3">
                  <a:moveTo>
                    <a:pt x="0" y="6"/>
                  </a:moveTo>
                  <a:cubicBezTo>
                    <a:pt x="0" y="21"/>
                    <a:pt x="3" y="35"/>
                    <a:pt x="4" y="49"/>
                  </a:cubicBezTo>
                  <a:cubicBezTo>
                    <a:pt x="4" y="53"/>
                    <a:pt x="15" y="50"/>
                    <a:pt x="15" y="46"/>
                  </a:cubicBezTo>
                  <a:cubicBezTo>
                    <a:pt x="14" y="32"/>
                    <a:pt x="10" y="18"/>
                    <a:pt x="10" y="3"/>
                  </a:cubicBezTo>
                  <a:cubicBezTo>
                    <a:pt x="10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6" name="Freeform 49"/>
            <p:cNvSpPr/>
            <p:nvPr/>
          </p:nvSpPr>
          <p:spPr bwMode="auto">
            <a:xfrm>
              <a:off x="4248" y="1149"/>
              <a:ext cx="121" cy="138"/>
            </a:xfrm>
            <a:custGeom>
              <a:avLst/>
              <a:gdLst>
                <a:gd name="T0" fmla="*/ 43 w 51"/>
                <a:gd name="T1" fmla="*/ 3 h 58"/>
                <a:gd name="T2" fmla="*/ 4 w 51"/>
                <a:gd name="T3" fmla="*/ 34 h 58"/>
                <a:gd name="T4" fmla="*/ 6 w 51"/>
                <a:gd name="T5" fmla="*/ 52 h 58"/>
                <a:gd name="T6" fmla="*/ 39 w 51"/>
                <a:gd name="T7" fmla="*/ 48 h 58"/>
                <a:gd name="T8" fmla="*/ 35 w 51"/>
                <a:gd name="T9" fmla="*/ 43 h 58"/>
                <a:gd name="T10" fmla="*/ 14 w 51"/>
                <a:gd name="T11" fmla="*/ 46 h 58"/>
                <a:gd name="T12" fmla="*/ 16 w 51"/>
                <a:gd name="T13" fmla="*/ 32 h 58"/>
                <a:gd name="T14" fmla="*/ 28 w 51"/>
                <a:gd name="T15" fmla="*/ 16 h 58"/>
                <a:gd name="T16" fmla="*/ 40 w 51"/>
                <a:gd name="T17" fmla="*/ 10 h 58"/>
                <a:gd name="T18" fmla="*/ 43 w 51"/>
                <a:gd name="T19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8">
                  <a:moveTo>
                    <a:pt x="43" y="3"/>
                  </a:moveTo>
                  <a:cubicBezTo>
                    <a:pt x="27" y="0"/>
                    <a:pt x="10" y="22"/>
                    <a:pt x="4" y="34"/>
                  </a:cubicBezTo>
                  <a:cubicBezTo>
                    <a:pt x="2" y="40"/>
                    <a:pt x="0" y="48"/>
                    <a:pt x="6" y="52"/>
                  </a:cubicBezTo>
                  <a:cubicBezTo>
                    <a:pt x="15" y="58"/>
                    <a:pt x="31" y="52"/>
                    <a:pt x="39" y="48"/>
                  </a:cubicBezTo>
                  <a:cubicBezTo>
                    <a:pt x="46" y="46"/>
                    <a:pt x="40" y="41"/>
                    <a:pt x="35" y="43"/>
                  </a:cubicBezTo>
                  <a:cubicBezTo>
                    <a:pt x="31" y="45"/>
                    <a:pt x="18" y="50"/>
                    <a:pt x="14" y="46"/>
                  </a:cubicBezTo>
                  <a:cubicBezTo>
                    <a:pt x="11" y="42"/>
                    <a:pt x="14" y="36"/>
                    <a:pt x="16" y="32"/>
                  </a:cubicBezTo>
                  <a:cubicBezTo>
                    <a:pt x="19" y="26"/>
                    <a:pt x="23" y="21"/>
                    <a:pt x="28" y="16"/>
                  </a:cubicBezTo>
                  <a:cubicBezTo>
                    <a:pt x="31" y="14"/>
                    <a:pt x="36" y="9"/>
                    <a:pt x="40" y="10"/>
                  </a:cubicBezTo>
                  <a:cubicBezTo>
                    <a:pt x="44" y="11"/>
                    <a:pt x="51" y="4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7" name="Freeform 50"/>
            <p:cNvSpPr/>
            <p:nvPr/>
          </p:nvSpPr>
          <p:spPr bwMode="auto">
            <a:xfrm>
              <a:off x="4406" y="1147"/>
              <a:ext cx="50" cy="140"/>
            </a:xfrm>
            <a:custGeom>
              <a:avLst/>
              <a:gdLst>
                <a:gd name="T0" fmla="*/ 9 w 21"/>
                <a:gd name="T1" fmla="*/ 3 h 59"/>
                <a:gd name="T2" fmla="*/ 3 w 21"/>
                <a:gd name="T3" fmla="*/ 22 h 59"/>
                <a:gd name="T4" fmla="*/ 0 w 21"/>
                <a:gd name="T5" fmla="*/ 56 h 59"/>
                <a:gd name="T6" fmla="*/ 10 w 21"/>
                <a:gd name="T7" fmla="*/ 53 h 59"/>
                <a:gd name="T8" fmla="*/ 13 w 21"/>
                <a:gd name="T9" fmla="*/ 24 h 59"/>
                <a:gd name="T10" fmla="*/ 18 w 21"/>
                <a:gd name="T11" fmla="*/ 3 h 59"/>
                <a:gd name="T12" fmla="*/ 9 w 21"/>
                <a:gd name="T13" fmla="*/ 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59">
                  <a:moveTo>
                    <a:pt x="9" y="3"/>
                  </a:moveTo>
                  <a:cubicBezTo>
                    <a:pt x="4" y="8"/>
                    <a:pt x="4" y="16"/>
                    <a:pt x="3" y="22"/>
                  </a:cubicBezTo>
                  <a:cubicBezTo>
                    <a:pt x="0" y="33"/>
                    <a:pt x="0" y="45"/>
                    <a:pt x="0" y="56"/>
                  </a:cubicBezTo>
                  <a:cubicBezTo>
                    <a:pt x="0" y="59"/>
                    <a:pt x="10" y="57"/>
                    <a:pt x="10" y="53"/>
                  </a:cubicBezTo>
                  <a:cubicBezTo>
                    <a:pt x="10" y="43"/>
                    <a:pt x="11" y="33"/>
                    <a:pt x="13" y="24"/>
                  </a:cubicBezTo>
                  <a:cubicBezTo>
                    <a:pt x="14" y="18"/>
                    <a:pt x="14" y="8"/>
                    <a:pt x="18" y="3"/>
                  </a:cubicBezTo>
                  <a:cubicBezTo>
                    <a:pt x="21" y="0"/>
                    <a:pt x="11" y="1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8" name="Freeform 51"/>
            <p:cNvSpPr/>
            <p:nvPr/>
          </p:nvSpPr>
          <p:spPr bwMode="auto">
            <a:xfrm>
              <a:off x="4397" y="1137"/>
              <a:ext cx="123" cy="145"/>
            </a:xfrm>
            <a:custGeom>
              <a:avLst/>
              <a:gdLst>
                <a:gd name="T0" fmla="*/ 6 w 52"/>
                <a:gd name="T1" fmla="*/ 6 h 61"/>
                <a:gd name="T2" fmla="*/ 38 w 52"/>
                <a:gd name="T3" fmla="*/ 31 h 61"/>
                <a:gd name="T4" fmla="*/ 11 w 52"/>
                <a:gd name="T5" fmla="*/ 56 h 61"/>
                <a:gd name="T6" fmla="*/ 7 w 52"/>
                <a:gd name="T7" fmla="*/ 61 h 61"/>
                <a:gd name="T8" fmla="*/ 50 w 52"/>
                <a:gd name="T9" fmla="*/ 36 h 61"/>
                <a:gd name="T10" fmla="*/ 12 w 52"/>
                <a:gd name="T11" fmla="*/ 1 h 61"/>
                <a:gd name="T12" fmla="*/ 6 w 52"/>
                <a:gd name="T13" fmla="*/ 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61">
                  <a:moveTo>
                    <a:pt x="6" y="6"/>
                  </a:moveTo>
                  <a:cubicBezTo>
                    <a:pt x="19" y="9"/>
                    <a:pt x="33" y="16"/>
                    <a:pt x="38" y="31"/>
                  </a:cubicBezTo>
                  <a:cubicBezTo>
                    <a:pt x="45" y="49"/>
                    <a:pt x="25" y="55"/>
                    <a:pt x="11" y="56"/>
                  </a:cubicBezTo>
                  <a:cubicBezTo>
                    <a:pt x="7" y="56"/>
                    <a:pt x="0" y="61"/>
                    <a:pt x="7" y="61"/>
                  </a:cubicBezTo>
                  <a:cubicBezTo>
                    <a:pt x="23" y="61"/>
                    <a:pt x="48" y="56"/>
                    <a:pt x="50" y="36"/>
                  </a:cubicBezTo>
                  <a:cubicBezTo>
                    <a:pt x="52" y="16"/>
                    <a:pt x="28" y="4"/>
                    <a:pt x="12" y="1"/>
                  </a:cubicBezTo>
                  <a:cubicBezTo>
                    <a:pt x="9" y="0"/>
                    <a:pt x="0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9" name="Freeform 52"/>
            <p:cNvSpPr/>
            <p:nvPr/>
          </p:nvSpPr>
          <p:spPr bwMode="auto">
            <a:xfrm>
              <a:off x="3582" y="1363"/>
              <a:ext cx="1045" cy="19"/>
            </a:xfrm>
            <a:custGeom>
              <a:avLst/>
              <a:gdLst>
                <a:gd name="T0" fmla="*/ 7 w 441"/>
                <a:gd name="T1" fmla="*/ 8 h 8"/>
                <a:gd name="T2" fmla="*/ 433 w 441"/>
                <a:gd name="T3" fmla="*/ 8 h 8"/>
                <a:gd name="T4" fmla="*/ 434 w 441"/>
                <a:gd name="T5" fmla="*/ 0 h 8"/>
                <a:gd name="T6" fmla="*/ 8 w 441"/>
                <a:gd name="T7" fmla="*/ 0 h 8"/>
                <a:gd name="T8" fmla="*/ 7 w 441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8">
                  <a:moveTo>
                    <a:pt x="7" y="8"/>
                  </a:moveTo>
                  <a:cubicBezTo>
                    <a:pt x="149" y="8"/>
                    <a:pt x="291" y="8"/>
                    <a:pt x="433" y="8"/>
                  </a:cubicBezTo>
                  <a:cubicBezTo>
                    <a:pt x="439" y="8"/>
                    <a:pt x="441" y="0"/>
                    <a:pt x="434" y="0"/>
                  </a:cubicBezTo>
                  <a:cubicBezTo>
                    <a:pt x="292" y="0"/>
                    <a:pt x="150" y="0"/>
                    <a:pt x="8" y="0"/>
                  </a:cubicBezTo>
                  <a:cubicBezTo>
                    <a:pt x="1" y="0"/>
                    <a:pt x="0" y="8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0" name="Freeform 53"/>
            <p:cNvSpPr/>
            <p:nvPr/>
          </p:nvSpPr>
          <p:spPr bwMode="auto">
            <a:xfrm>
              <a:off x="4032" y="1455"/>
              <a:ext cx="173" cy="181"/>
            </a:xfrm>
            <a:custGeom>
              <a:avLst/>
              <a:gdLst>
                <a:gd name="T0" fmla="*/ 11 w 73"/>
                <a:gd name="T1" fmla="*/ 21 h 76"/>
                <a:gd name="T2" fmla="*/ 42 w 73"/>
                <a:gd name="T3" fmla="*/ 22 h 76"/>
                <a:gd name="T4" fmla="*/ 16 w 73"/>
                <a:gd name="T5" fmla="*/ 61 h 76"/>
                <a:gd name="T6" fmla="*/ 16 w 73"/>
                <a:gd name="T7" fmla="*/ 63 h 76"/>
                <a:gd name="T8" fmla="*/ 61 w 73"/>
                <a:gd name="T9" fmla="*/ 76 h 76"/>
                <a:gd name="T10" fmla="*/ 65 w 73"/>
                <a:gd name="T11" fmla="*/ 71 h 76"/>
                <a:gd name="T12" fmla="*/ 42 w 73"/>
                <a:gd name="T13" fmla="*/ 69 h 76"/>
                <a:gd name="T14" fmla="*/ 31 w 73"/>
                <a:gd name="T15" fmla="*/ 63 h 76"/>
                <a:gd name="T16" fmla="*/ 34 w 73"/>
                <a:gd name="T17" fmla="*/ 53 h 76"/>
                <a:gd name="T18" fmla="*/ 53 w 73"/>
                <a:gd name="T19" fmla="*/ 21 h 76"/>
                <a:gd name="T20" fmla="*/ 7 w 73"/>
                <a:gd name="T21" fmla="*/ 17 h 76"/>
                <a:gd name="T22" fmla="*/ 11 w 73"/>
                <a:gd name="T23" fmla="*/ 2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76">
                  <a:moveTo>
                    <a:pt x="11" y="21"/>
                  </a:moveTo>
                  <a:cubicBezTo>
                    <a:pt x="18" y="18"/>
                    <a:pt x="40" y="8"/>
                    <a:pt x="42" y="22"/>
                  </a:cubicBezTo>
                  <a:cubicBezTo>
                    <a:pt x="44" y="35"/>
                    <a:pt x="25" y="53"/>
                    <a:pt x="16" y="61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29" y="75"/>
                    <a:pt x="44" y="76"/>
                    <a:pt x="61" y="76"/>
                  </a:cubicBezTo>
                  <a:cubicBezTo>
                    <a:pt x="65" y="76"/>
                    <a:pt x="73" y="71"/>
                    <a:pt x="65" y="71"/>
                  </a:cubicBezTo>
                  <a:cubicBezTo>
                    <a:pt x="58" y="71"/>
                    <a:pt x="50" y="71"/>
                    <a:pt x="42" y="69"/>
                  </a:cubicBezTo>
                  <a:cubicBezTo>
                    <a:pt x="38" y="68"/>
                    <a:pt x="34" y="66"/>
                    <a:pt x="31" y="63"/>
                  </a:cubicBezTo>
                  <a:cubicBezTo>
                    <a:pt x="26" y="60"/>
                    <a:pt x="31" y="56"/>
                    <a:pt x="34" y="53"/>
                  </a:cubicBezTo>
                  <a:cubicBezTo>
                    <a:pt x="42" y="44"/>
                    <a:pt x="52" y="33"/>
                    <a:pt x="53" y="21"/>
                  </a:cubicBezTo>
                  <a:cubicBezTo>
                    <a:pt x="54" y="0"/>
                    <a:pt x="15" y="14"/>
                    <a:pt x="7" y="17"/>
                  </a:cubicBezTo>
                  <a:cubicBezTo>
                    <a:pt x="0" y="20"/>
                    <a:pt x="7" y="23"/>
                    <a:pt x="1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1" name="Freeform 54"/>
            <p:cNvSpPr/>
            <p:nvPr/>
          </p:nvSpPr>
          <p:spPr bwMode="auto">
            <a:xfrm>
              <a:off x="4693" y="1279"/>
              <a:ext cx="90" cy="50"/>
            </a:xfrm>
            <a:custGeom>
              <a:avLst/>
              <a:gdLst>
                <a:gd name="T0" fmla="*/ 4 w 38"/>
                <a:gd name="T1" fmla="*/ 7 h 21"/>
                <a:gd name="T2" fmla="*/ 16 w 38"/>
                <a:gd name="T3" fmla="*/ 8 h 21"/>
                <a:gd name="T4" fmla="*/ 25 w 38"/>
                <a:gd name="T5" fmla="*/ 17 h 21"/>
                <a:gd name="T6" fmla="*/ 36 w 38"/>
                <a:gd name="T7" fmla="*/ 14 h 21"/>
                <a:gd name="T8" fmla="*/ 25 w 38"/>
                <a:gd name="T9" fmla="*/ 2 h 21"/>
                <a:gd name="T10" fmla="*/ 8 w 38"/>
                <a:gd name="T11" fmla="*/ 0 h 21"/>
                <a:gd name="T12" fmla="*/ 1 w 38"/>
                <a:gd name="T13" fmla="*/ 3 h 21"/>
                <a:gd name="T14" fmla="*/ 4 w 38"/>
                <a:gd name="T1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1">
                  <a:moveTo>
                    <a:pt x="4" y="7"/>
                  </a:moveTo>
                  <a:cubicBezTo>
                    <a:pt x="8" y="7"/>
                    <a:pt x="12" y="7"/>
                    <a:pt x="16" y="8"/>
                  </a:cubicBezTo>
                  <a:cubicBezTo>
                    <a:pt x="20" y="9"/>
                    <a:pt x="23" y="13"/>
                    <a:pt x="25" y="17"/>
                  </a:cubicBezTo>
                  <a:cubicBezTo>
                    <a:pt x="27" y="21"/>
                    <a:pt x="38" y="18"/>
                    <a:pt x="36" y="14"/>
                  </a:cubicBezTo>
                  <a:cubicBezTo>
                    <a:pt x="33" y="9"/>
                    <a:pt x="30" y="5"/>
                    <a:pt x="25" y="2"/>
                  </a:cubicBezTo>
                  <a:cubicBezTo>
                    <a:pt x="20" y="0"/>
                    <a:pt x="14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2" name="Freeform 55"/>
            <p:cNvSpPr/>
            <p:nvPr/>
          </p:nvSpPr>
          <p:spPr bwMode="auto">
            <a:xfrm>
              <a:off x="4707" y="1351"/>
              <a:ext cx="117" cy="16"/>
            </a:xfrm>
            <a:custGeom>
              <a:avLst/>
              <a:gdLst>
                <a:gd name="T0" fmla="*/ 4 w 49"/>
                <a:gd name="T1" fmla="*/ 7 h 7"/>
                <a:gd name="T2" fmla="*/ 40 w 49"/>
                <a:gd name="T3" fmla="*/ 7 h 7"/>
                <a:gd name="T4" fmla="*/ 47 w 49"/>
                <a:gd name="T5" fmla="*/ 4 h 7"/>
                <a:gd name="T6" fmla="*/ 44 w 49"/>
                <a:gd name="T7" fmla="*/ 0 h 7"/>
                <a:gd name="T8" fmla="*/ 8 w 49"/>
                <a:gd name="T9" fmla="*/ 0 h 7"/>
                <a:gd name="T10" fmla="*/ 1 w 49"/>
                <a:gd name="T11" fmla="*/ 3 h 7"/>
                <a:gd name="T12" fmla="*/ 4 w 4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7">
                  <a:moveTo>
                    <a:pt x="4" y="7"/>
                  </a:moveTo>
                  <a:cubicBezTo>
                    <a:pt x="16" y="7"/>
                    <a:pt x="28" y="7"/>
                    <a:pt x="40" y="7"/>
                  </a:cubicBezTo>
                  <a:cubicBezTo>
                    <a:pt x="43" y="7"/>
                    <a:pt x="46" y="6"/>
                    <a:pt x="47" y="4"/>
                  </a:cubicBezTo>
                  <a:cubicBezTo>
                    <a:pt x="49" y="1"/>
                    <a:pt x="46" y="0"/>
                    <a:pt x="44" y="0"/>
                  </a:cubicBezTo>
                  <a:cubicBezTo>
                    <a:pt x="32" y="0"/>
                    <a:pt x="20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3" name="Freeform 56"/>
            <p:cNvSpPr/>
            <p:nvPr/>
          </p:nvSpPr>
          <p:spPr bwMode="auto">
            <a:xfrm>
              <a:off x="4923" y="1173"/>
              <a:ext cx="40" cy="285"/>
            </a:xfrm>
            <a:custGeom>
              <a:avLst/>
              <a:gdLst>
                <a:gd name="T0" fmla="*/ 0 w 17"/>
                <a:gd name="T1" fmla="*/ 7 h 120"/>
                <a:gd name="T2" fmla="*/ 6 w 17"/>
                <a:gd name="T3" fmla="*/ 115 h 120"/>
                <a:gd name="T4" fmla="*/ 17 w 17"/>
                <a:gd name="T5" fmla="*/ 114 h 120"/>
                <a:gd name="T6" fmla="*/ 11 w 17"/>
                <a:gd name="T7" fmla="*/ 6 h 120"/>
                <a:gd name="T8" fmla="*/ 0 w 17"/>
                <a:gd name="T9" fmla="*/ 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0">
                  <a:moveTo>
                    <a:pt x="0" y="7"/>
                  </a:moveTo>
                  <a:cubicBezTo>
                    <a:pt x="0" y="43"/>
                    <a:pt x="6" y="79"/>
                    <a:pt x="6" y="115"/>
                  </a:cubicBezTo>
                  <a:cubicBezTo>
                    <a:pt x="6" y="120"/>
                    <a:pt x="17" y="119"/>
                    <a:pt x="17" y="114"/>
                  </a:cubicBezTo>
                  <a:cubicBezTo>
                    <a:pt x="16" y="78"/>
                    <a:pt x="11" y="42"/>
                    <a:pt x="11" y="6"/>
                  </a:cubicBezTo>
                  <a:cubicBezTo>
                    <a:pt x="11" y="0"/>
                    <a:pt x="0" y="2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4" name="Freeform 57"/>
            <p:cNvSpPr/>
            <p:nvPr/>
          </p:nvSpPr>
          <p:spPr bwMode="auto">
            <a:xfrm>
              <a:off x="4928" y="1275"/>
              <a:ext cx="201" cy="35"/>
            </a:xfrm>
            <a:custGeom>
              <a:avLst/>
              <a:gdLst>
                <a:gd name="T0" fmla="*/ 11 w 85"/>
                <a:gd name="T1" fmla="*/ 13 h 15"/>
                <a:gd name="T2" fmla="*/ 73 w 85"/>
                <a:gd name="T3" fmla="*/ 8 h 15"/>
                <a:gd name="T4" fmla="*/ 77 w 85"/>
                <a:gd name="T5" fmla="*/ 2 h 15"/>
                <a:gd name="T6" fmla="*/ 7 w 85"/>
                <a:gd name="T7" fmla="*/ 9 h 15"/>
                <a:gd name="T8" fmla="*/ 11 w 85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5">
                  <a:moveTo>
                    <a:pt x="11" y="13"/>
                  </a:moveTo>
                  <a:cubicBezTo>
                    <a:pt x="29" y="5"/>
                    <a:pt x="54" y="8"/>
                    <a:pt x="73" y="8"/>
                  </a:cubicBezTo>
                  <a:cubicBezTo>
                    <a:pt x="77" y="8"/>
                    <a:pt x="85" y="2"/>
                    <a:pt x="77" y="2"/>
                  </a:cubicBezTo>
                  <a:cubicBezTo>
                    <a:pt x="55" y="2"/>
                    <a:pt x="28" y="0"/>
                    <a:pt x="7" y="9"/>
                  </a:cubicBezTo>
                  <a:cubicBezTo>
                    <a:pt x="0" y="12"/>
                    <a:pt x="7" y="15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5" name="Freeform 58"/>
            <p:cNvSpPr/>
            <p:nvPr/>
          </p:nvSpPr>
          <p:spPr bwMode="auto">
            <a:xfrm>
              <a:off x="5080" y="1175"/>
              <a:ext cx="26" cy="283"/>
            </a:xfrm>
            <a:custGeom>
              <a:avLst/>
              <a:gdLst>
                <a:gd name="T0" fmla="*/ 0 w 11"/>
                <a:gd name="T1" fmla="*/ 6 h 119"/>
                <a:gd name="T2" fmla="*/ 0 w 11"/>
                <a:gd name="T3" fmla="*/ 114 h 119"/>
                <a:gd name="T4" fmla="*/ 11 w 11"/>
                <a:gd name="T5" fmla="*/ 113 h 119"/>
                <a:gd name="T6" fmla="*/ 11 w 11"/>
                <a:gd name="T7" fmla="*/ 5 h 119"/>
                <a:gd name="T8" fmla="*/ 0 w 11"/>
                <a:gd name="T9" fmla="*/ 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9">
                  <a:moveTo>
                    <a:pt x="0" y="6"/>
                  </a:moveTo>
                  <a:cubicBezTo>
                    <a:pt x="0" y="42"/>
                    <a:pt x="0" y="78"/>
                    <a:pt x="0" y="114"/>
                  </a:cubicBezTo>
                  <a:cubicBezTo>
                    <a:pt x="0" y="119"/>
                    <a:pt x="11" y="116"/>
                    <a:pt x="11" y="113"/>
                  </a:cubicBezTo>
                  <a:cubicBezTo>
                    <a:pt x="11" y="77"/>
                    <a:pt x="11" y="41"/>
                    <a:pt x="11" y="5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6" name="Freeform 59"/>
            <p:cNvSpPr/>
            <p:nvPr/>
          </p:nvSpPr>
          <p:spPr bwMode="auto">
            <a:xfrm>
              <a:off x="5098" y="1118"/>
              <a:ext cx="145" cy="123"/>
            </a:xfrm>
            <a:custGeom>
              <a:avLst/>
              <a:gdLst>
                <a:gd name="T0" fmla="*/ 6 w 61"/>
                <a:gd name="T1" fmla="*/ 9 h 52"/>
                <a:gd name="T2" fmla="*/ 30 w 61"/>
                <a:gd name="T3" fmla="*/ 15 h 52"/>
                <a:gd name="T4" fmla="*/ 29 w 61"/>
                <a:gd name="T5" fmla="*/ 10 h 52"/>
                <a:gd name="T6" fmla="*/ 17 w 61"/>
                <a:gd name="T7" fmla="*/ 34 h 52"/>
                <a:gd name="T8" fmla="*/ 17 w 61"/>
                <a:gd name="T9" fmla="*/ 38 h 52"/>
                <a:gd name="T10" fmla="*/ 48 w 61"/>
                <a:gd name="T11" fmla="*/ 51 h 52"/>
                <a:gd name="T12" fmla="*/ 54 w 61"/>
                <a:gd name="T13" fmla="*/ 44 h 52"/>
                <a:gd name="T14" fmla="*/ 25 w 61"/>
                <a:gd name="T15" fmla="*/ 32 h 52"/>
                <a:gd name="T16" fmla="*/ 26 w 61"/>
                <a:gd name="T17" fmla="*/ 37 h 52"/>
                <a:gd name="T18" fmla="*/ 38 w 61"/>
                <a:gd name="T19" fmla="*/ 13 h 52"/>
                <a:gd name="T20" fmla="*/ 36 w 61"/>
                <a:gd name="T21" fmla="*/ 8 h 52"/>
                <a:gd name="T22" fmla="*/ 12 w 61"/>
                <a:gd name="T23" fmla="*/ 2 h 52"/>
                <a:gd name="T24" fmla="*/ 6 w 61"/>
                <a:gd name="T25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52">
                  <a:moveTo>
                    <a:pt x="6" y="9"/>
                  </a:moveTo>
                  <a:cubicBezTo>
                    <a:pt x="14" y="12"/>
                    <a:pt x="22" y="11"/>
                    <a:pt x="30" y="15"/>
                  </a:cubicBezTo>
                  <a:cubicBezTo>
                    <a:pt x="30" y="13"/>
                    <a:pt x="29" y="11"/>
                    <a:pt x="29" y="10"/>
                  </a:cubicBezTo>
                  <a:cubicBezTo>
                    <a:pt x="23" y="17"/>
                    <a:pt x="23" y="27"/>
                    <a:pt x="17" y="34"/>
                  </a:cubicBezTo>
                  <a:cubicBezTo>
                    <a:pt x="16" y="35"/>
                    <a:pt x="16" y="37"/>
                    <a:pt x="17" y="38"/>
                  </a:cubicBezTo>
                  <a:cubicBezTo>
                    <a:pt x="25" y="45"/>
                    <a:pt x="38" y="48"/>
                    <a:pt x="48" y="51"/>
                  </a:cubicBezTo>
                  <a:cubicBezTo>
                    <a:pt x="53" y="52"/>
                    <a:pt x="61" y="45"/>
                    <a:pt x="54" y="44"/>
                  </a:cubicBezTo>
                  <a:cubicBezTo>
                    <a:pt x="45" y="41"/>
                    <a:pt x="33" y="39"/>
                    <a:pt x="25" y="32"/>
                  </a:cubicBezTo>
                  <a:cubicBezTo>
                    <a:pt x="26" y="34"/>
                    <a:pt x="26" y="35"/>
                    <a:pt x="26" y="37"/>
                  </a:cubicBezTo>
                  <a:cubicBezTo>
                    <a:pt x="32" y="30"/>
                    <a:pt x="32" y="20"/>
                    <a:pt x="38" y="13"/>
                  </a:cubicBezTo>
                  <a:cubicBezTo>
                    <a:pt x="39" y="11"/>
                    <a:pt x="39" y="9"/>
                    <a:pt x="36" y="8"/>
                  </a:cubicBezTo>
                  <a:cubicBezTo>
                    <a:pt x="28" y="4"/>
                    <a:pt x="20" y="5"/>
                    <a:pt x="12" y="2"/>
                  </a:cubicBezTo>
                  <a:cubicBezTo>
                    <a:pt x="8" y="0"/>
                    <a:pt x="0" y="6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119" name="文本框 118"/>
          <p:cNvSpPr txBox="1"/>
          <p:nvPr/>
        </p:nvSpPr>
        <p:spPr>
          <a:xfrm>
            <a:off x="4056256" y="2548067"/>
            <a:ext cx="40347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PART</a:t>
            </a:r>
            <a:r>
              <a:rPr lang="zh-CN" altLang="en-US" sz="48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 </a:t>
            </a:r>
            <a:r>
              <a:rPr lang="en-US" altLang="zh-CN" sz="4800" dirty="0" smtClean="0">
                <a:solidFill>
                  <a:srgbClr val="FFC00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THREE</a:t>
            </a:r>
            <a:endParaRPr lang="zh-CN" altLang="en-US" sz="4800" dirty="0">
              <a:solidFill>
                <a:srgbClr val="FFC00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39" name="TextBox 76"/>
          <p:cNvSpPr txBox="1"/>
          <p:nvPr/>
        </p:nvSpPr>
        <p:spPr>
          <a:xfrm>
            <a:off x="3309337" y="3453204"/>
            <a:ext cx="5451229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accent3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Tổ chức doanh nghiệp</a:t>
            </a:r>
            <a:endParaRPr lang="zh-CN" altLang="en-US" sz="3600" dirty="0">
              <a:solidFill>
                <a:schemeClr val="accent3"/>
              </a:solidFill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845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  <p:bldP spid="3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47"/>
          <p:cNvSpPr/>
          <p:nvPr/>
        </p:nvSpPr>
        <p:spPr>
          <a:xfrm>
            <a:off x="1288212" y="540627"/>
            <a:ext cx="4342535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Sơ đồ tổ chức quản lý</a:t>
            </a:r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5118956" y="1857126"/>
            <a:ext cx="2101756" cy="6960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Quản lý</a:t>
            </a:r>
            <a:endParaRPr lang="vi-V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9940119" y="4119350"/>
            <a:ext cx="2101756" cy="6960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Marketing</a:t>
            </a:r>
            <a:endParaRPr lang="vi-V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497170" y="4119350"/>
            <a:ext cx="2101756" cy="6960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Kỹ thuật viên</a:t>
            </a:r>
            <a:endParaRPr lang="vi-V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118956" y="4119350"/>
            <a:ext cx="2101756" cy="6960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Lễ tân</a:t>
            </a:r>
            <a:endParaRPr lang="vi-V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702255" y="4119350"/>
            <a:ext cx="2101756" cy="6960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Thu ngân</a:t>
            </a:r>
            <a:endParaRPr lang="vi-V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338918" y="4119350"/>
            <a:ext cx="2101756" cy="6960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Bộ phận giặt mũ</a:t>
            </a:r>
            <a:endParaRPr lang="vi-V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5" name="Straight Arrow Connector 4"/>
          <p:cNvCxnSpPr>
            <a:stCxn id="3" idx="2"/>
          </p:cNvCxnSpPr>
          <p:nvPr/>
        </p:nvCxnSpPr>
        <p:spPr>
          <a:xfrm>
            <a:off x="6169834" y="2553162"/>
            <a:ext cx="0" cy="7574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11" idx="0"/>
            <a:endCxn id="7" idx="0"/>
          </p:cNvCxnSpPr>
          <p:nvPr/>
        </p:nvCxnSpPr>
        <p:spPr>
          <a:xfrm rot="5400000" flipH="1" flipV="1">
            <a:off x="6190396" y="-681250"/>
            <a:ext cx="12700" cy="9601201"/>
          </a:xfrm>
          <a:prstGeom prst="bentConnector3">
            <a:avLst>
              <a:gd name="adj1" fmla="val 6205969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10" idx="0"/>
          </p:cNvCxnSpPr>
          <p:nvPr/>
        </p:nvCxnSpPr>
        <p:spPr>
          <a:xfrm>
            <a:off x="3753133" y="3310612"/>
            <a:ext cx="0" cy="8087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9" idx="0"/>
          </p:cNvCxnSpPr>
          <p:nvPr/>
        </p:nvCxnSpPr>
        <p:spPr>
          <a:xfrm>
            <a:off x="6169834" y="3310612"/>
            <a:ext cx="0" cy="8087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8" idx="0"/>
          </p:cNvCxnSpPr>
          <p:nvPr/>
        </p:nvCxnSpPr>
        <p:spPr>
          <a:xfrm>
            <a:off x="8548048" y="3310612"/>
            <a:ext cx="0" cy="8087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425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flip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8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8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8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8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8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600"/>
                            </p:stCondLst>
                            <p:childTnLst>
                              <p:par>
                                <p:cTn id="3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  <p:bldP spid="3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圆角矩形 48"/>
          <p:cNvSpPr/>
          <p:nvPr/>
        </p:nvSpPr>
        <p:spPr>
          <a:xfrm flipV="1">
            <a:off x="6657469" y="2787287"/>
            <a:ext cx="3007231" cy="1836416"/>
          </a:xfrm>
          <a:prstGeom prst="roundRect">
            <a:avLst>
              <a:gd name="adj" fmla="val 7741"/>
            </a:avLst>
          </a:prstGeom>
          <a:blipFill>
            <a:blip r:embed="rId3"/>
            <a:stretch>
              <a:fillRect/>
            </a:stretch>
          </a:blip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</a:ln>
          <a:effectLst>
            <a:outerShdw blurRad="508000" dist="241300" dir="2700000" algn="t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50" name="圆角矩形 49"/>
          <p:cNvSpPr/>
          <p:nvPr/>
        </p:nvSpPr>
        <p:spPr>
          <a:xfrm flipV="1">
            <a:off x="2273300" y="2787287"/>
            <a:ext cx="3007231" cy="1836416"/>
          </a:xfrm>
          <a:prstGeom prst="roundRect">
            <a:avLst>
              <a:gd name="adj" fmla="val 7741"/>
            </a:avLst>
          </a:prstGeom>
          <a:blipFill>
            <a:blip r:embed="rId3"/>
            <a:stretch>
              <a:fillRect/>
            </a:stretch>
          </a:blip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</a:ln>
          <a:effectLst>
            <a:outerShdw blurRad="508000" dist="241300" dir="2700000" algn="t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6866433" y="1719713"/>
            <a:ext cx="2589304" cy="1451302"/>
            <a:chOff x="6866433" y="1719713"/>
            <a:chExt cx="2589304" cy="1451302"/>
          </a:xfrm>
        </p:grpSpPr>
        <p:sp>
          <p:nvSpPr>
            <p:cNvPr id="52" name="圆角矩形 51"/>
            <p:cNvSpPr/>
            <p:nvPr/>
          </p:nvSpPr>
          <p:spPr>
            <a:xfrm>
              <a:off x="6866433" y="1719713"/>
              <a:ext cx="2589304" cy="1451302"/>
            </a:xfrm>
            <a:prstGeom prst="roundRect">
              <a:avLst>
                <a:gd name="adj" fmla="val 7741"/>
              </a:avLst>
            </a:prstGeom>
            <a:blipFill>
              <a:blip r:embed="rId4"/>
              <a:stretch>
                <a:fillRect/>
              </a:stretch>
            </a:blipFill>
            <a:ln w="1587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42900" dist="1651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4" name="文本框 44"/>
            <p:cNvSpPr txBox="1"/>
            <p:nvPr/>
          </p:nvSpPr>
          <p:spPr>
            <a:xfrm>
              <a:off x="6866433" y="1719713"/>
              <a:ext cx="2589304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300" b="1" dirty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Không có tư cách pháp nhân</a:t>
              </a:r>
            </a:p>
            <a:p>
              <a:pPr marL="171450" indent="-1714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300" b="1" dirty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Chịu trách nhiệm bằng toàn bộ tài sản của chủ hộ KD</a:t>
              </a: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866433" y="4293818"/>
            <a:ext cx="2589304" cy="1627739"/>
            <a:chOff x="6866433" y="4293816"/>
            <a:chExt cx="2589304" cy="1513624"/>
          </a:xfrm>
        </p:grpSpPr>
        <p:sp>
          <p:nvSpPr>
            <p:cNvPr id="60" name="圆角矩形 59"/>
            <p:cNvSpPr/>
            <p:nvPr/>
          </p:nvSpPr>
          <p:spPr>
            <a:xfrm>
              <a:off x="6866433" y="4293816"/>
              <a:ext cx="2589304" cy="1451302"/>
            </a:xfrm>
            <a:prstGeom prst="roundRect">
              <a:avLst>
                <a:gd name="adj" fmla="val 7741"/>
              </a:avLst>
            </a:prstGeom>
            <a:blipFill>
              <a:blip r:embed="rId4"/>
              <a:stretch>
                <a:fillRect/>
              </a:stretch>
            </a:blipFill>
            <a:ln w="1587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42900" dist="1651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2" name="文本框 45"/>
            <p:cNvSpPr txBox="1"/>
            <p:nvPr/>
          </p:nvSpPr>
          <p:spPr>
            <a:xfrm>
              <a:off x="6866433" y="4326357"/>
              <a:ext cx="2589304" cy="1481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300" b="1" dirty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Không được khai, tính thuế GTGT theo phương pháp kháu </a:t>
              </a:r>
              <a:r>
                <a:rPr lang="en-US" altLang="zh-CN" sz="1300" b="1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trừ</a:t>
              </a:r>
            </a:p>
            <a:p>
              <a:pPr marL="171450" indent="-1714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300" b="1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Chỉ được đăng ký KD tại 1 địa điểm, không chi nhánh</a:t>
              </a:r>
              <a:endParaRPr lang="en-US" altLang="zh-CN" sz="1300" b="1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482264" y="1719713"/>
            <a:ext cx="2589304" cy="1451302"/>
            <a:chOff x="2482264" y="1719713"/>
            <a:chExt cx="2589304" cy="1451302"/>
          </a:xfrm>
        </p:grpSpPr>
        <p:sp>
          <p:nvSpPr>
            <p:cNvPr id="69" name="圆角矩形 68"/>
            <p:cNvSpPr/>
            <p:nvPr/>
          </p:nvSpPr>
          <p:spPr>
            <a:xfrm>
              <a:off x="2482264" y="1719713"/>
              <a:ext cx="2589304" cy="1451302"/>
            </a:xfrm>
            <a:prstGeom prst="roundRect">
              <a:avLst>
                <a:gd name="adj" fmla="val 7741"/>
              </a:avLst>
            </a:prstGeom>
            <a:blipFill>
              <a:blip r:embed="rId4"/>
              <a:stretch>
                <a:fillRect/>
              </a:stretch>
            </a:blipFill>
            <a:ln w="1587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42900" dist="1651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70" name="文本框 18"/>
            <p:cNvSpPr txBox="1"/>
            <p:nvPr/>
          </p:nvSpPr>
          <p:spPr>
            <a:xfrm>
              <a:off x="2482264" y="1719713"/>
              <a:ext cx="2589303" cy="12556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300" b="1" dirty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Không phải đóng bảo hiểm</a:t>
              </a:r>
            </a:p>
            <a:p>
              <a:pPr marL="171450" indent="-1714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300" b="1" dirty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Thủ tục đơn giản</a:t>
              </a:r>
            </a:p>
            <a:p>
              <a:pPr marL="171450" indent="-1714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300" b="1" dirty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Không phải khai thuê hàng tháng</a:t>
              </a: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2482264" y="4293815"/>
            <a:ext cx="2589304" cy="1588224"/>
            <a:chOff x="2482264" y="4293815"/>
            <a:chExt cx="2589304" cy="1588224"/>
          </a:xfrm>
        </p:grpSpPr>
        <p:sp>
          <p:nvSpPr>
            <p:cNvPr id="75" name="圆角矩形 74"/>
            <p:cNvSpPr/>
            <p:nvPr/>
          </p:nvSpPr>
          <p:spPr>
            <a:xfrm>
              <a:off x="2482264" y="4293815"/>
              <a:ext cx="2589304" cy="1560719"/>
            </a:xfrm>
            <a:prstGeom prst="roundRect">
              <a:avLst>
                <a:gd name="adj" fmla="val 7741"/>
              </a:avLst>
            </a:prstGeom>
            <a:blipFill>
              <a:blip r:embed="rId4"/>
              <a:stretch>
                <a:fillRect/>
              </a:stretch>
            </a:blipFill>
            <a:ln w="1587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42900" dist="1651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77" name="文本框 43"/>
            <p:cNvSpPr txBox="1"/>
            <p:nvPr/>
          </p:nvSpPr>
          <p:spPr>
            <a:xfrm>
              <a:off x="2482265" y="4326357"/>
              <a:ext cx="2589302" cy="1555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300" b="1" dirty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Chế độ chứng từ sổ sách đơn giản</a:t>
              </a:r>
            </a:p>
            <a:p>
              <a:pPr marL="171450" indent="-1714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300" b="1" dirty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Quy mô gọn nhẹ, phù hợp</a:t>
              </a:r>
            </a:p>
            <a:p>
              <a:pPr marL="171450" indent="-1714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300" b="1" dirty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Được áp dụng chế độ khuế khoán</a:t>
              </a:r>
            </a:p>
          </p:txBody>
        </p:sp>
      </p:grpSp>
      <p:sp>
        <p:nvSpPr>
          <p:cNvPr id="82" name="文本框 46"/>
          <p:cNvSpPr txBox="1"/>
          <p:nvPr/>
        </p:nvSpPr>
        <p:spPr>
          <a:xfrm>
            <a:off x="2908105" y="3471229"/>
            <a:ext cx="1727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  <a:effectLst>
                  <a:innerShdw blurRad="76200" dist="38100" dir="13500000">
                    <a:prstClr val="black">
                      <a:alpha val="50000"/>
                    </a:prstClr>
                  </a:innerShdw>
                </a:effectLst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Ưu điểm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effectLst>
                <a:innerShdw blurRad="76200" dist="38100" dir="13500000">
                  <a:prstClr val="black">
                    <a:alpha val="50000"/>
                  </a:prstClr>
                </a:innerShdw>
              </a:effectLst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83" name="文本框 46"/>
          <p:cNvSpPr txBox="1"/>
          <p:nvPr/>
        </p:nvSpPr>
        <p:spPr>
          <a:xfrm>
            <a:off x="7196447" y="3471229"/>
            <a:ext cx="1923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  <a:effectLst>
                  <a:innerShdw blurRad="76200" dist="38100" dir="13500000">
                    <a:prstClr val="black">
                      <a:alpha val="50000"/>
                    </a:prstClr>
                  </a:innerShdw>
                </a:effectLst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Nhược điểm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effectLst>
                <a:innerShdw blurRad="76200" dist="38100" dir="13500000">
                  <a:prstClr val="black">
                    <a:alpha val="50000"/>
                  </a:prstClr>
                </a:innerShdw>
              </a:effectLst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98" name="Picture 9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sp>
        <p:nvSpPr>
          <p:cNvPr id="20" name="Rectangle 47"/>
          <p:cNvSpPr/>
          <p:nvPr/>
        </p:nvSpPr>
        <p:spPr>
          <a:xfrm>
            <a:off x="1288212" y="540627"/>
            <a:ext cx="4140557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Hộ kinh doanh cá thể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69116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82" grpId="0"/>
      <p:bldP spid="83" grpId="0"/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47"/>
          <p:cNvSpPr/>
          <p:nvPr/>
        </p:nvSpPr>
        <p:spPr>
          <a:xfrm>
            <a:off x="1288212" y="404898"/>
            <a:ext cx="4050789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Mô tả vị trí công việc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004889"/>
              </p:ext>
            </p:extLst>
          </p:nvPr>
        </p:nvGraphicFramePr>
        <p:xfrm>
          <a:off x="1288212" y="1086750"/>
          <a:ext cx="10177752" cy="5394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279412"/>
                <a:gridCol w="4283552"/>
                <a:gridCol w="2308316"/>
                <a:gridCol w="2306472"/>
              </a:tblGrid>
              <a:tr h="453404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Chức</a:t>
                      </a:r>
                      <a:r>
                        <a:rPr lang="en-US" baseline="0" dirty="0" smtClean="0"/>
                        <a:t> vụ</a:t>
                      </a:r>
                      <a:endParaRPr lang="vi-VN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Yêu</a:t>
                      </a:r>
                      <a:r>
                        <a:rPr lang="en-US" baseline="0" dirty="0" smtClean="0"/>
                        <a:t> cầu công việc</a:t>
                      </a:r>
                      <a:endParaRPr lang="vi-V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Có</a:t>
                      </a:r>
                      <a:r>
                        <a:rPr lang="en-US" baseline="0" dirty="0" smtClean="0"/>
                        <a:t> thời gian hay kỹ năng để thực hiện yêu cầu công việc hay không?</a:t>
                      </a:r>
                      <a:endParaRPr lang="vi-V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Có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Không</a:t>
                      </a:r>
                      <a:endParaRPr lang="vi-VN" dirty="0"/>
                    </a:p>
                  </a:txBody>
                  <a:tcPr/>
                </a:tc>
              </a:tr>
              <a:tr h="259088">
                <a:tc rowSpan="6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Quản</a:t>
                      </a:r>
                      <a:r>
                        <a:rPr lang="en-US" baseline="0" dirty="0" smtClean="0"/>
                        <a:t> lý</a:t>
                      </a:r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Lãnh</a:t>
                      </a:r>
                      <a:r>
                        <a:rPr lang="en-US" baseline="0" dirty="0" smtClean="0"/>
                        <a:t> đạo</a:t>
                      </a:r>
                      <a:endParaRPr lang="vi-VN" dirty="0"/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vi-VN" dirty="0"/>
                    </a:p>
                  </a:txBody>
                  <a:tcPr anchor="ctr"/>
                </a:tc>
                <a:tc rowSpan="6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Kinh nghiệm</a:t>
                      </a:r>
                      <a:r>
                        <a:rPr lang="en-US" baseline="0" dirty="0" smtClean="0"/>
                        <a:t> quản lý, kỹ năng giao tiếp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Kinh nghiệm</a:t>
                      </a:r>
                      <a:r>
                        <a:rPr lang="en-US" baseline="0" dirty="0" smtClean="0"/>
                        <a:t> xử lí sự cố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Truyền</a:t>
                      </a:r>
                      <a:r>
                        <a:rPr lang="en-US" baseline="0" dirty="0" smtClean="0"/>
                        <a:t> thông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Kiến</a:t>
                      </a:r>
                      <a:r>
                        <a:rPr lang="en-US" baseline="0" dirty="0" smtClean="0"/>
                        <a:t> thức chuyên môn, nghề nghiệp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Xử</a:t>
                      </a:r>
                      <a:r>
                        <a:rPr lang="en-US" baseline="0" dirty="0" smtClean="0"/>
                        <a:t> lý thông tin và năng lực tư duy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</a:tr>
              <a:tr h="259088">
                <a:tc rowSpan="6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Chăm</a:t>
                      </a:r>
                      <a:r>
                        <a:rPr lang="en-US" baseline="0" dirty="0" smtClean="0"/>
                        <a:t> sóc khách hàng(tư vấn dịch vụ)</a:t>
                      </a:r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Kỹ</a:t>
                      </a:r>
                      <a:r>
                        <a:rPr lang="en-US" baseline="0" dirty="0" smtClean="0"/>
                        <a:t> năng tư vấn cho khách hàng</a:t>
                      </a:r>
                      <a:endParaRPr lang="vi-VN" dirty="0"/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vi-VN" dirty="0"/>
                    </a:p>
                  </a:txBody>
                  <a:tcPr anchor="ctr"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Kỹ</a:t>
                      </a:r>
                      <a:r>
                        <a:rPr lang="en-US" baseline="0" dirty="0" smtClean="0"/>
                        <a:t> năng chuyên môn, giao tiếp tốt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Kiến</a:t>
                      </a:r>
                      <a:r>
                        <a:rPr lang="en-US" baseline="0" dirty="0" smtClean="0"/>
                        <a:t> thức về sản phẩm, dịch vụ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Khả</a:t>
                      </a:r>
                      <a:r>
                        <a:rPr lang="en-US" baseline="0" dirty="0" smtClean="0"/>
                        <a:t> năng chủ động trong ngôn ngữ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Quản</a:t>
                      </a:r>
                      <a:r>
                        <a:rPr lang="en-US" baseline="0" dirty="0" smtClean="0"/>
                        <a:t> lý thời gian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Khả</a:t>
                      </a:r>
                      <a:r>
                        <a:rPr lang="en-US" baseline="0" dirty="0" smtClean="0"/>
                        <a:t> năng hiểu được tâm lý khách hàng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927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47"/>
          <p:cNvSpPr/>
          <p:nvPr/>
        </p:nvSpPr>
        <p:spPr>
          <a:xfrm>
            <a:off x="1288212" y="404898"/>
            <a:ext cx="4050789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Mô tả vị trí công việc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150274"/>
              </p:ext>
            </p:extLst>
          </p:nvPr>
        </p:nvGraphicFramePr>
        <p:xfrm>
          <a:off x="1288212" y="1086750"/>
          <a:ext cx="10177752" cy="5669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279412"/>
                <a:gridCol w="4283552"/>
                <a:gridCol w="2308316"/>
                <a:gridCol w="2306472"/>
              </a:tblGrid>
              <a:tr h="453404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Chức</a:t>
                      </a:r>
                      <a:r>
                        <a:rPr lang="en-US" baseline="0" dirty="0" smtClean="0"/>
                        <a:t> vụ</a:t>
                      </a:r>
                      <a:endParaRPr lang="vi-VN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Yêu</a:t>
                      </a:r>
                      <a:r>
                        <a:rPr lang="en-US" baseline="0" dirty="0" smtClean="0"/>
                        <a:t> cầu công việc</a:t>
                      </a:r>
                      <a:endParaRPr lang="vi-V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Có</a:t>
                      </a:r>
                      <a:r>
                        <a:rPr lang="en-US" baseline="0" dirty="0" smtClean="0"/>
                        <a:t> thời gian hay kỹ năng để thực hiện yêu cầu công việc hay không?</a:t>
                      </a:r>
                      <a:endParaRPr lang="vi-V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Có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Không</a:t>
                      </a:r>
                      <a:endParaRPr lang="vi-VN" dirty="0"/>
                    </a:p>
                  </a:txBody>
                  <a:tcPr/>
                </a:tc>
              </a:tr>
              <a:tr h="259088"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Thu ngân</a:t>
                      </a:r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Năng</a:t>
                      </a:r>
                      <a:r>
                        <a:rPr lang="en-US" baseline="0" dirty="0" smtClean="0"/>
                        <a:t> lực và kỹ năng chuyên môn</a:t>
                      </a:r>
                      <a:endParaRPr lang="vi-VN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vi-VN" dirty="0"/>
                    </a:p>
                  </a:txBody>
                  <a:tcPr anchor="ctr"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Kỹ</a:t>
                      </a:r>
                      <a:r>
                        <a:rPr lang="en-US" baseline="0" dirty="0" smtClean="0"/>
                        <a:t> năng tin học văn phòng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Tính</a:t>
                      </a:r>
                      <a:r>
                        <a:rPr lang="en-US" baseline="0" dirty="0" smtClean="0"/>
                        <a:t> cách trung thực và cẩn trọng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Nhạy</a:t>
                      </a:r>
                      <a:r>
                        <a:rPr lang="en-US" baseline="0" dirty="0" smtClean="0"/>
                        <a:t> bén trong công việc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rowSpan="8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Marketing</a:t>
                      </a:r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Nắm</a:t>
                      </a:r>
                      <a:r>
                        <a:rPr lang="en-US" baseline="0" dirty="0" smtClean="0"/>
                        <a:t> bắt thị trường</a:t>
                      </a:r>
                      <a:endParaRPr lang="vi-VN" dirty="0"/>
                    </a:p>
                  </a:txBody>
                  <a:tcPr/>
                </a:tc>
                <a:tc rowSpan="8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vi-VN" dirty="0"/>
                    </a:p>
                  </a:txBody>
                  <a:tcPr anchor="ctr"/>
                </a:tc>
                <a:tc rowSpan="8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Nắm</a:t>
                      </a:r>
                      <a:r>
                        <a:rPr lang="en-US" baseline="0" dirty="0" smtClean="0"/>
                        <a:t> bắt tâm lý khách hàng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Kỹ năng</a:t>
                      </a:r>
                      <a:r>
                        <a:rPr lang="en-US" baseline="0" dirty="0" smtClean="0"/>
                        <a:t> phân tích đối thủ cạnh tranh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Kỹ năng</a:t>
                      </a:r>
                      <a:r>
                        <a:rPr lang="en-US" baseline="0" dirty="0" smtClean="0"/>
                        <a:t> thuyết trình-đàm phán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 hiểu</a:t>
                      </a:r>
                      <a:r>
                        <a:rPr lang="en-US" baseline="0" dirty="0" smtClean="0"/>
                        <a:t> thị trường khách hàng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Sự</a:t>
                      </a:r>
                      <a:r>
                        <a:rPr lang="en-US" baseline="0" dirty="0" smtClean="0"/>
                        <a:t> sáng tạo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Kỹ</a:t>
                      </a:r>
                      <a:r>
                        <a:rPr lang="en-US" baseline="0" dirty="0" smtClean="0"/>
                        <a:t> năng với các công cụ Marketing online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Khả</a:t>
                      </a:r>
                      <a:r>
                        <a:rPr lang="en-US" baseline="0" dirty="0" smtClean="0"/>
                        <a:t> năng phân tích ứng biến nhanh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8772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47"/>
          <p:cNvSpPr/>
          <p:nvPr/>
        </p:nvSpPr>
        <p:spPr>
          <a:xfrm>
            <a:off x="1288212" y="404898"/>
            <a:ext cx="4050789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Mô tả vị trí công việc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772456"/>
              </p:ext>
            </p:extLst>
          </p:nvPr>
        </p:nvGraphicFramePr>
        <p:xfrm>
          <a:off x="1288212" y="1086750"/>
          <a:ext cx="10177752" cy="42976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279412"/>
                <a:gridCol w="4283552"/>
                <a:gridCol w="2308316"/>
                <a:gridCol w="2306472"/>
              </a:tblGrid>
              <a:tr h="453404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Chức</a:t>
                      </a:r>
                      <a:r>
                        <a:rPr lang="en-US" baseline="0" dirty="0" smtClean="0"/>
                        <a:t> vụ</a:t>
                      </a:r>
                      <a:endParaRPr lang="vi-VN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Yêu</a:t>
                      </a:r>
                      <a:r>
                        <a:rPr lang="en-US" baseline="0" dirty="0" smtClean="0"/>
                        <a:t> cầu công việc</a:t>
                      </a:r>
                      <a:endParaRPr lang="vi-VN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Có</a:t>
                      </a:r>
                      <a:r>
                        <a:rPr lang="en-US" baseline="0" dirty="0" smtClean="0"/>
                        <a:t> thời gian hay kỹ năng để thực hiện yêu cầu công việc hay không?</a:t>
                      </a:r>
                      <a:endParaRPr lang="vi-V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Có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Không</a:t>
                      </a:r>
                      <a:endParaRPr lang="vi-VN" dirty="0"/>
                    </a:p>
                  </a:txBody>
                  <a:tcPr/>
                </a:tc>
              </a:tr>
              <a:tr h="259088"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Lễ</a:t>
                      </a:r>
                      <a:r>
                        <a:rPr lang="en-US" baseline="0" dirty="0" smtClean="0"/>
                        <a:t> tân</a:t>
                      </a:r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Luôn</a:t>
                      </a:r>
                      <a:r>
                        <a:rPr lang="en-US" baseline="0" dirty="0" smtClean="0"/>
                        <a:t> tươi cười, vui vẻ với khách hàng</a:t>
                      </a:r>
                      <a:endParaRPr lang="vi-VN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vi-VN" dirty="0"/>
                    </a:p>
                  </a:txBody>
                  <a:tcPr anchor="ctr"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Có</a:t>
                      </a:r>
                      <a:r>
                        <a:rPr lang="en-US" baseline="0" dirty="0" smtClean="0"/>
                        <a:t> thái độ tích cực trong công việc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Kiềm</a:t>
                      </a:r>
                      <a:r>
                        <a:rPr lang="en-US" baseline="0" dirty="0" smtClean="0"/>
                        <a:t> chế tính cách của bản thân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Biết</a:t>
                      </a:r>
                      <a:r>
                        <a:rPr lang="en-US" baseline="0" dirty="0" smtClean="0"/>
                        <a:t> lắng nghe, kiên nhẫn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</a:tr>
              <a:tr h="259088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Kỹ</a:t>
                      </a:r>
                      <a:r>
                        <a:rPr lang="en-US" baseline="0" dirty="0" smtClean="0"/>
                        <a:t> thuật viên</a:t>
                      </a:r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Kinh nghiệm</a:t>
                      </a:r>
                      <a:r>
                        <a:rPr lang="en-US" baseline="0" dirty="0" smtClean="0"/>
                        <a:t> sửa chữa, tháo lắp</a:t>
                      </a:r>
                      <a:endParaRPr lang="vi-VN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vi-VN" dirty="0"/>
                    </a:p>
                  </a:txBody>
                  <a:tcPr anchor="ctr"/>
                </a:tc>
              </a:tr>
              <a:tr h="259088"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Nhanh nhẹn,</a:t>
                      </a:r>
                      <a:r>
                        <a:rPr lang="en-US" baseline="0" dirty="0" smtClean="0"/>
                        <a:t> đam mê tìm hiểu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/>
                </a:tc>
              </a:tr>
              <a:tr h="259088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Bộ</a:t>
                      </a:r>
                      <a:r>
                        <a:rPr lang="en-US" baseline="0" dirty="0" smtClean="0"/>
                        <a:t> phận giặt mũ</a:t>
                      </a:r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Nhanh nhẹn,</a:t>
                      </a:r>
                      <a:r>
                        <a:rPr lang="en-US" baseline="0" dirty="0" smtClean="0"/>
                        <a:t> biết sử dụng các loại máy</a:t>
                      </a:r>
                      <a:endParaRPr lang="vi-VN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vi-VN" dirty="0"/>
                    </a:p>
                  </a:txBody>
                  <a:tcPr anchor="ctr"/>
                </a:tc>
              </a:tr>
              <a:tr h="259088"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Biết sửa</a:t>
                      </a:r>
                      <a:r>
                        <a:rPr lang="en-US" baseline="0" dirty="0" smtClean="0"/>
                        <a:t> chữa, vệ sinh máy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/>
                </a:tc>
              </a:tr>
              <a:tr h="259088"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Luôn</a:t>
                      </a:r>
                      <a:r>
                        <a:rPr lang="en-US" baseline="0" dirty="0" smtClean="0"/>
                        <a:t> đúng giờ</a:t>
                      </a:r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vi-V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249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组合 123"/>
          <p:cNvGrpSpPr/>
          <p:nvPr/>
        </p:nvGrpSpPr>
        <p:grpSpPr>
          <a:xfrm>
            <a:off x="3978979" y="2451945"/>
            <a:ext cx="1505515" cy="1297389"/>
            <a:chOff x="3978461" y="2452512"/>
            <a:chExt cx="1505319" cy="1297689"/>
          </a:xfrm>
        </p:grpSpPr>
        <p:sp>
          <p:nvSpPr>
            <p:cNvPr id="6" name="梯形 5"/>
            <p:cNvSpPr/>
            <p:nvPr/>
          </p:nvSpPr>
          <p:spPr>
            <a:xfrm>
              <a:off x="4344623" y="3523139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" name="六边形 2"/>
            <p:cNvSpPr/>
            <p:nvPr/>
          </p:nvSpPr>
          <p:spPr>
            <a:xfrm>
              <a:off x="3978461" y="2452512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4051993" y="2515056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7" name="梯形 71"/>
            <p:cNvSpPr/>
            <p:nvPr/>
          </p:nvSpPr>
          <p:spPr>
            <a:xfrm rot="14580000" flipH="1">
              <a:off x="4859296" y="2760492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4052375" y="2519273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" name="梯形 8"/>
            <p:cNvSpPr/>
            <p:nvPr/>
          </p:nvSpPr>
          <p:spPr>
            <a:xfrm flipV="1">
              <a:off x="4344623" y="2515055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4228784" y="2678953"/>
            <a:ext cx="1011098" cy="843370"/>
            <a:chOff x="4228234" y="2679573"/>
            <a:chExt cx="1010966" cy="843565"/>
          </a:xfrm>
        </p:grpSpPr>
        <p:sp>
          <p:nvSpPr>
            <p:cNvPr id="5" name="六边形 4"/>
            <p:cNvSpPr/>
            <p:nvPr/>
          </p:nvSpPr>
          <p:spPr>
            <a:xfrm>
              <a:off x="4241852" y="2679573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1" name="文本框 1"/>
            <p:cNvSpPr txBox="1"/>
            <p:nvPr/>
          </p:nvSpPr>
          <p:spPr>
            <a:xfrm>
              <a:off x="4228234" y="2842334"/>
              <a:ext cx="10109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01</a:t>
              </a:r>
              <a:endParaRPr lang="zh-CN" altLang="en-US" sz="28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3978979" y="3746323"/>
            <a:ext cx="1505515" cy="1297389"/>
            <a:chOff x="3978461" y="3747190"/>
            <a:chExt cx="1505319" cy="1297689"/>
          </a:xfrm>
        </p:grpSpPr>
        <p:sp>
          <p:nvSpPr>
            <p:cNvPr id="22" name="梯形 21"/>
            <p:cNvSpPr/>
            <p:nvPr/>
          </p:nvSpPr>
          <p:spPr>
            <a:xfrm>
              <a:off x="4344623" y="4817817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5" name="梯形 24"/>
            <p:cNvSpPr/>
            <p:nvPr/>
          </p:nvSpPr>
          <p:spPr>
            <a:xfrm flipV="1">
              <a:off x="4344623" y="3809733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9" name="六边形 18"/>
            <p:cNvSpPr/>
            <p:nvPr/>
          </p:nvSpPr>
          <p:spPr>
            <a:xfrm>
              <a:off x="3978461" y="3747190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4051993" y="3809734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3" name="梯形 71"/>
            <p:cNvSpPr/>
            <p:nvPr/>
          </p:nvSpPr>
          <p:spPr>
            <a:xfrm rot="14580000" flipH="1">
              <a:off x="4859296" y="4055170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4052375" y="3813951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4228784" y="3973331"/>
            <a:ext cx="1011098" cy="843370"/>
            <a:chOff x="4228234" y="3974251"/>
            <a:chExt cx="1010966" cy="843565"/>
          </a:xfrm>
        </p:grpSpPr>
        <p:sp>
          <p:nvSpPr>
            <p:cNvPr id="21" name="六边形 20"/>
            <p:cNvSpPr/>
            <p:nvPr/>
          </p:nvSpPr>
          <p:spPr>
            <a:xfrm>
              <a:off x="4241852" y="3974251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2" name="文本框 26"/>
            <p:cNvSpPr txBox="1"/>
            <p:nvPr/>
          </p:nvSpPr>
          <p:spPr>
            <a:xfrm>
              <a:off x="4228234" y="4118520"/>
              <a:ext cx="10109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02</a:t>
              </a:r>
              <a:endParaRPr lang="zh-CN" altLang="en-US" sz="28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6351666" y="2451945"/>
            <a:ext cx="1505515" cy="1297389"/>
            <a:chOff x="6350839" y="2452512"/>
            <a:chExt cx="1505319" cy="1297689"/>
          </a:xfrm>
        </p:grpSpPr>
        <p:sp>
          <p:nvSpPr>
            <p:cNvPr id="30" name="梯形 29"/>
            <p:cNvSpPr/>
            <p:nvPr/>
          </p:nvSpPr>
          <p:spPr>
            <a:xfrm>
              <a:off x="6717001" y="3523139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3" name="梯形 32"/>
            <p:cNvSpPr/>
            <p:nvPr/>
          </p:nvSpPr>
          <p:spPr>
            <a:xfrm flipV="1">
              <a:off x="6717001" y="2515055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7" name="六边形 26"/>
            <p:cNvSpPr/>
            <p:nvPr/>
          </p:nvSpPr>
          <p:spPr>
            <a:xfrm>
              <a:off x="6350839" y="2452512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6424371" y="2515056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1" name="梯形 71"/>
            <p:cNvSpPr/>
            <p:nvPr/>
          </p:nvSpPr>
          <p:spPr>
            <a:xfrm rot="14580000" flipH="1">
              <a:off x="7231674" y="2760492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6424753" y="2519273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6587762" y="2678953"/>
            <a:ext cx="1011098" cy="843370"/>
            <a:chOff x="6586905" y="2679573"/>
            <a:chExt cx="1010966" cy="843565"/>
          </a:xfrm>
        </p:grpSpPr>
        <p:sp>
          <p:nvSpPr>
            <p:cNvPr id="29" name="六边形 28"/>
            <p:cNvSpPr/>
            <p:nvPr/>
          </p:nvSpPr>
          <p:spPr>
            <a:xfrm>
              <a:off x="6614230" y="2679573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3" name="文本框 47"/>
            <p:cNvSpPr txBox="1"/>
            <p:nvPr/>
          </p:nvSpPr>
          <p:spPr>
            <a:xfrm>
              <a:off x="6586905" y="2842334"/>
              <a:ext cx="10109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05</a:t>
              </a:r>
              <a:endParaRPr lang="zh-CN" altLang="en-US" sz="28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6351666" y="3746323"/>
            <a:ext cx="1505515" cy="1297389"/>
            <a:chOff x="6350839" y="3747190"/>
            <a:chExt cx="1505319" cy="1297689"/>
          </a:xfrm>
        </p:grpSpPr>
        <p:sp>
          <p:nvSpPr>
            <p:cNvPr id="46" name="梯形 45"/>
            <p:cNvSpPr/>
            <p:nvPr/>
          </p:nvSpPr>
          <p:spPr>
            <a:xfrm>
              <a:off x="6717001" y="4817817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9" name="梯形 48"/>
            <p:cNvSpPr/>
            <p:nvPr/>
          </p:nvSpPr>
          <p:spPr>
            <a:xfrm flipV="1">
              <a:off x="6717001" y="3809733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3" name="六边形 42"/>
            <p:cNvSpPr/>
            <p:nvPr/>
          </p:nvSpPr>
          <p:spPr>
            <a:xfrm>
              <a:off x="6350839" y="3747190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4" name="任意多边形 43"/>
            <p:cNvSpPr/>
            <p:nvPr/>
          </p:nvSpPr>
          <p:spPr>
            <a:xfrm>
              <a:off x="6424371" y="3809734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7" name="梯形 71"/>
            <p:cNvSpPr/>
            <p:nvPr/>
          </p:nvSpPr>
          <p:spPr>
            <a:xfrm rot="14580000" flipH="1">
              <a:off x="7231674" y="4055170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8" name="任意多边形 47"/>
            <p:cNvSpPr/>
            <p:nvPr/>
          </p:nvSpPr>
          <p:spPr>
            <a:xfrm>
              <a:off x="6424753" y="3813951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6587762" y="3973331"/>
            <a:ext cx="1011098" cy="843370"/>
            <a:chOff x="6586905" y="3974251"/>
            <a:chExt cx="1010966" cy="843565"/>
          </a:xfrm>
        </p:grpSpPr>
        <p:sp>
          <p:nvSpPr>
            <p:cNvPr id="45" name="六边形 44"/>
            <p:cNvSpPr/>
            <p:nvPr/>
          </p:nvSpPr>
          <p:spPr>
            <a:xfrm>
              <a:off x="6614230" y="3974251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4" name="文本框 50"/>
            <p:cNvSpPr txBox="1"/>
            <p:nvPr/>
          </p:nvSpPr>
          <p:spPr>
            <a:xfrm>
              <a:off x="6586905" y="4118520"/>
              <a:ext cx="10109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04</a:t>
              </a:r>
              <a:endParaRPr lang="zh-CN" altLang="en-US" sz="28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5165300" y="4381934"/>
            <a:ext cx="1505515" cy="1297389"/>
            <a:chOff x="5164627" y="4382948"/>
            <a:chExt cx="1505319" cy="1297689"/>
          </a:xfrm>
        </p:grpSpPr>
        <p:sp>
          <p:nvSpPr>
            <p:cNvPr id="38" name="梯形 37"/>
            <p:cNvSpPr/>
            <p:nvPr/>
          </p:nvSpPr>
          <p:spPr>
            <a:xfrm>
              <a:off x="5530789" y="5453575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1" name="梯形 40"/>
            <p:cNvSpPr/>
            <p:nvPr/>
          </p:nvSpPr>
          <p:spPr>
            <a:xfrm flipV="1">
              <a:off x="5530789" y="4445491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5" name="六边形 34"/>
            <p:cNvSpPr/>
            <p:nvPr/>
          </p:nvSpPr>
          <p:spPr>
            <a:xfrm>
              <a:off x="5164627" y="4382948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5238159" y="4445492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9" name="梯形 71"/>
            <p:cNvSpPr/>
            <p:nvPr/>
          </p:nvSpPr>
          <p:spPr>
            <a:xfrm rot="14580000" flipH="1">
              <a:off x="6045462" y="4690928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5238541" y="4449709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393409" y="4608942"/>
            <a:ext cx="1013981" cy="843370"/>
            <a:chOff x="5392706" y="4610009"/>
            <a:chExt cx="1013849" cy="843565"/>
          </a:xfrm>
        </p:grpSpPr>
        <p:sp>
          <p:nvSpPr>
            <p:cNvPr id="37" name="六边形 36"/>
            <p:cNvSpPr/>
            <p:nvPr/>
          </p:nvSpPr>
          <p:spPr>
            <a:xfrm>
              <a:off x="5428018" y="4610009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5" name="文本框 52"/>
            <p:cNvSpPr txBox="1"/>
            <p:nvPr/>
          </p:nvSpPr>
          <p:spPr>
            <a:xfrm>
              <a:off x="5392706" y="4771239"/>
              <a:ext cx="10109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03</a:t>
              </a:r>
              <a:endParaRPr lang="zh-CN" altLang="en-US" sz="28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5165300" y="1803948"/>
            <a:ext cx="1505515" cy="1297389"/>
            <a:chOff x="5164627" y="1804365"/>
            <a:chExt cx="1505319" cy="1297689"/>
          </a:xfrm>
        </p:grpSpPr>
        <p:sp>
          <p:nvSpPr>
            <p:cNvPr id="17" name="梯形 16"/>
            <p:cNvSpPr/>
            <p:nvPr/>
          </p:nvSpPr>
          <p:spPr>
            <a:xfrm flipV="1">
              <a:off x="5530789" y="1866908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" name="六边形 10"/>
            <p:cNvSpPr/>
            <p:nvPr/>
          </p:nvSpPr>
          <p:spPr>
            <a:xfrm>
              <a:off x="5164627" y="1804365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5238159" y="1866909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4" name="梯形 13"/>
            <p:cNvSpPr/>
            <p:nvPr/>
          </p:nvSpPr>
          <p:spPr>
            <a:xfrm>
              <a:off x="5530789" y="2874992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5" name="梯形 71"/>
            <p:cNvSpPr/>
            <p:nvPr/>
          </p:nvSpPr>
          <p:spPr>
            <a:xfrm rot="14580000" flipH="1">
              <a:off x="6045462" y="2112345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5238541" y="1871126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393409" y="2030956"/>
            <a:ext cx="1013981" cy="843370"/>
            <a:chOff x="5392706" y="2031426"/>
            <a:chExt cx="1013849" cy="843565"/>
          </a:xfrm>
        </p:grpSpPr>
        <p:sp>
          <p:nvSpPr>
            <p:cNvPr id="13" name="六边形 12"/>
            <p:cNvSpPr/>
            <p:nvPr/>
          </p:nvSpPr>
          <p:spPr>
            <a:xfrm>
              <a:off x="5428018" y="2031426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6" name="文本框 54"/>
            <p:cNvSpPr txBox="1"/>
            <p:nvPr/>
          </p:nvSpPr>
          <p:spPr>
            <a:xfrm>
              <a:off x="5392706" y="2200064"/>
              <a:ext cx="10109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06</a:t>
              </a:r>
              <a:endParaRPr lang="zh-CN" altLang="en-US" sz="28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595479" y="2023418"/>
            <a:ext cx="3159618" cy="359255"/>
            <a:chOff x="5415884" y="5002052"/>
            <a:chExt cx="2972305" cy="359338"/>
          </a:xfrm>
        </p:grpSpPr>
        <p:sp>
          <p:nvSpPr>
            <p:cNvPr id="60" name="任意多边形 59"/>
            <p:cNvSpPr/>
            <p:nvPr/>
          </p:nvSpPr>
          <p:spPr>
            <a:xfrm flipH="1">
              <a:off x="5487706" y="5063233"/>
              <a:ext cx="2900483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 flipH="1">
              <a:off x="5415884" y="5002052"/>
              <a:ext cx="118316" cy="1225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7767207" y="3358411"/>
            <a:ext cx="1736378" cy="359255"/>
            <a:chOff x="5415884" y="5002052"/>
            <a:chExt cx="1633441" cy="359338"/>
          </a:xfrm>
        </p:grpSpPr>
        <p:sp>
          <p:nvSpPr>
            <p:cNvPr id="65" name="任意多边形 64"/>
            <p:cNvSpPr/>
            <p:nvPr/>
          </p:nvSpPr>
          <p:spPr>
            <a:xfrm flipH="1">
              <a:off x="5487704" y="5063233"/>
              <a:ext cx="1561621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 flipH="1">
              <a:off x="5415884" y="5002052"/>
              <a:ext cx="118316" cy="1225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7767207" y="4678017"/>
            <a:ext cx="1736378" cy="359255"/>
            <a:chOff x="5415884" y="5002052"/>
            <a:chExt cx="1633441" cy="359338"/>
          </a:xfrm>
        </p:grpSpPr>
        <p:sp>
          <p:nvSpPr>
            <p:cNvPr id="70" name="任意多边形 69"/>
            <p:cNvSpPr/>
            <p:nvPr/>
          </p:nvSpPr>
          <p:spPr>
            <a:xfrm flipH="1">
              <a:off x="5487704" y="5063233"/>
              <a:ext cx="1561621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 flipH="1">
              <a:off x="5415884" y="5002052"/>
              <a:ext cx="118316" cy="1225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 flipH="1" flipV="1">
            <a:off x="2626818" y="5091767"/>
            <a:ext cx="2631082" cy="353687"/>
            <a:chOff x="5415884" y="5007622"/>
            <a:chExt cx="3006387" cy="353769"/>
          </a:xfrm>
        </p:grpSpPr>
        <p:sp>
          <p:nvSpPr>
            <p:cNvPr id="73" name="任意多边形 72"/>
            <p:cNvSpPr/>
            <p:nvPr/>
          </p:nvSpPr>
          <p:spPr>
            <a:xfrm flipH="1">
              <a:off x="5521870" y="5063234"/>
              <a:ext cx="2900401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 flipH="1">
              <a:off x="5415884" y="5007622"/>
              <a:ext cx="118316" cy="1114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 flipH="1" flipV="1">
            <a:off x="2610683" y="3794925"/>
            <a:ext cx="1443102" cy="353688"/>
            <a:chOff x="5415884" y="5007622"/>
            <a:chExt cx="1648950" cy="353770"/>
          </a:xfrm>
        </p:grpSpPr>
        <p:sp>
          <p:nvSpPr>
            <p:cNvPr id="95" name="任意多边形 94"/>
            <p:cNvSpPr/>
            <p:nvPr/>
          </p:nvSpPr>
          <p:spPr>
            <a:xfrm flipH="1">
              <a:off x="5521870" y="5063235"/>
              <a:ext cx="1542964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 flipH="1">
              <a:off x="5415884" y="5007622"/>
              <a:ext cx="118316" cy="1114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 flipH="1" flipV="1">
            <a:off x="2610683" y="2494251"/>
            <a:ext cx="1443102" cy="353688"/>
            <a:chOff x="5415884" y="5007622"/>
            <a:chExt cx="1648950" cy="353770"/>
          </a:xfrm>
        </p:grpSpPr>
        <p:sp>
          <p:nvSpPr>
            <p:cNvPr id="100" name="任意多边形 99"/>
            <p:cNvSpPr/>
            <p:nvPr/>
          </p:nvSpPr>
          <p:spPr>
            <a:xfrm flipH="1">
              <a:off x="5521870" y="5063235"/>
              <a:ext cx="1542964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1" name="椭圆 100"/>
            <p:cNvSpPr/>
            <p:nvPr/>
          </p:nvSpPr>
          <p:spPr>
            <a:xfrm flipH="1">
              <a:off x="5415884" y="5007622"/>
              <a:ext cx="118316" cy="1114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1691273" y="1678731"/>
            <a:ext cx="2204708" cy="573951"/>
            <a:chOff x="1691052" y="1679121"/>
            <a:chExt cx="2204421" cy="574084"/>
          </a:xfrm>
        </p:grpSpPr>
        <p:sp>
          <p:nvSpPr>
            <p:cNvPr id="102" name="文本框 164"/>
            <p:cNvSpPr txBox="1"/>
            <p:nvPr/>
          </p:nvSpPr>
          <p:spPr>
            <a:xfrm>
              <a:off x="1691052" y="1679121"/>
              <a:ext cx="2204421" cy="369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Nguyễn Văn Toán</a:t>
              </a:r>
              <a:endParaRPr lang="zh-CN" altLang="en-US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4" name="文本框 113"/>
            <p:cNvSpPr txBox="1"/>
            <p:nvPr/>
          </p:nvSpPr>
          <p:spPr>
            <a:xfrm>
              <a:off x="1702718" y="1958505"/>
              <a:ext cx="2067467" cy="294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Nhóm trưởng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1774958" y="2964896"/>
            <a:ext cx="2067736" cy="561574"/>
            <a:chOff x="1774726" y="2965579"/>
            <a:chExt cx="2067467" cy="561704"/>
          </a:xfrm>
        </p:grpSpPr>
        <p:sp>
          <p:nvSpPr>
            <p:cNvPr id="97" name="文本框 159"/>
            <p:cNvSpPr txBox="1"/>
            <p:nvPr/>
          </p:nvSpPr>
          <p:spPr>
            <a:xfrm>
              <a:off x="1778123" y="2965579"/>
              <a:ext cx="1275252" cy="369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Vũ Đại Hải</a:t>
              </a:r>
              <a:endParaRPr lang="zh-CN" altLang="en-US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5" name="文本框 113"/>
            <p:cNvSpPr txBox="1"/>
            <p:nvPr/>
          </p:nvSpPr>
          <p:spPr>
            <a:xfrm>
              <a:off x="1774726" y="3232583"/>
              <a:ext cx="2067467" cy="294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Thành viên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1807384" y="4305272"/>
            <a:ext cx="2072036" cy="581315"/>
            <a:chOff x="1807148" y="4306270"/>
            <a:chExt cx="2071766" cy="581450"/>
          </a:xfrm>
        </p:grpSpPr>
        <p:sp>
          <p:nvSpPr>
            <p:cNvPr id="92" name="文本框 154"/>
            <p:cNvSpPr txBox="1"/>
            <p:nvPr/>
          </p:nvSpPr>
          <p:spPr>
            <a:xfrm>
              <a:off x="1807148" y="4306270"/>
              <a:ext cx="2035044" cy="369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Ninh Quốc Hoàn</a:t>
              </a:r>
              <a:endParaRPr lang="zh-CN" altLang="en-US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6" name="文本框 113"/>
            <p:cNvSpPr txBox="1"/>
            <p:nvPr/>
          </p:nvSpPr>
          <p:spPr>
            <a:xfrm>
              <a:off x="1811447" y="4593019"/>
              <a:ext cx="2067467" cy="294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Thành viên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8943558" y="2428952"/>
            <a:ext cx="2541305" cy="627182"/>
            <a:chOff x="8594101" y="2356927"/>
            <a:chExt cx="2540974" cy="627327"/>
          </a:xfrm>
        </p:grpSpPr>
        <p:sp>
          <p:nvSpPr>
            <p:cNvPr id="57" name="文本框 117"/>
            <p:cNvSpPr txBox="1"/>
            <p:nvPr/>
          </p:nvSpPr>
          <p:spPr>
            <a:xfrm>
              <a:off x="8594101" y="2356927"/>
              <a:ext cx="2540974" cy="369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Phạm Thị Ngọc Quỳnh</a:t>
              </a:r>
              <a:endParaRPr lang="zh-CN" altLang="en-US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7" name="文本框 113"/>
            <p:cNvSpPr txBox="1"/>
            <p:nvPr/>
          </p:nvSpPr>
          <p:spPr>
            <a:xfrm>
              <a:off x="8611366" y="2689554"/>
              <a:ext cx="2067467" cy="294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Thành viên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9016128" y="3763944"/>
            <a:ext cx="2346814" cy="565974"/>
            <a:chOff x="8666663" y="3692229"/>
            <a:chExt cx="2346508" cy="566105"/>
          </a:xfrm>
        </p:grpSpPr>
        <p:sp>
          <p:nvSpPr>
            <p:cNvPr id="62" name="文本框 122"/>
            <p:cNvSpPr txBox="1"/>
            <p:nvPr/>
          </p:nvSpPr>
          <p:spPr>
            <a:xfrm>
              <a:off x="8666663" y="3692229"/>
              <a:ext cx="2346508" cy="369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Nguyễn Văn Khương</a:t>
              </a:r>
              <a:endParaRPr lang="zh-CN" altLang="en-US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8" name="文本框 113"/>
            <p:cNvSpPr txBox="1"/>
            <p:nvPr/>
          </p:nvSpPr>
          <p:spPr>
            <a:xfrm>
              <a:off x="8683374" y="3963634"/>
              <a:ext cx="2067467" cy="294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Thành viên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9045156" y="5112579"/>
            <a:ext cx="2157758" cy="591976"/>
            <a:chOff x="8695687" y="5026657"/>
            <a:chExt cx="2157477" cy="592113"/>
          </a:xfrm>
        </p:grpSpPr>
        <p:sp>
          <p:nvSpPr>
            <p:cNvPr id="67" name="文本框 127"/>
            <p:cNvSpPr txBox="1"/>
            <p:nvPr/>
          </p:nvSpPr>
          <p:spPr>
            <a:xfrm>
              <a:off x="8695687" y="5026657"/>
              <a:ext cx="2157477" cy="369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Nguyễn Văn Hiển</a:t>
              </a:r>
              <a:endParaRPr lang="zh-CN" altLang="en-US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9" name="文本框 113"/>
            <p:cNvSpPr txBox="1"/>
            <p:nvPr/>
          </p:nvSpPr>
          <p:spPr>
            <a:xfrm>
              <a:off x="8720095" y="5324070"/>
              <a:ext cx="2067467" cy="294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Thành viên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103" name="Rectangle 47"/>
          <p:cNvSpPr/>
          <p:nvPr/>
        </p:nvSpPr>
        <p:spPr>
          <a:xfrm>
            <a:off x="1288212" y="540627"/>
            <a:ext cx="3390352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Thành viên nhóm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617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4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4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40000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accel="40000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accel="40000" fill="hold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3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4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accel="40000" fill="hold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4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6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8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0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2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4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6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8" dur="5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74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6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7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8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8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90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2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9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6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98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0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4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accel="4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accel="4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accel="4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4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6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8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0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2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4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6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8" dur="5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74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6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7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8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8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90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2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9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6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98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0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47"/>
          <p:cNvSpPr/>
          <p:nvPr/>
        </p:nvSpPr>
        <p:spPr>
          <a:xfrm>
            <a:off x="1288212" y="540627"/>
            <a:ext cx="2340384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Bảng lương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508585"/>
              </p:ext>
            </p:extLst>
          </p:nvPr>
        </p:nvGraphicFramePr>
        <p:xfrm>
          <a:off x="1288212" y="1281979"/>
          <a:ext cx="9547762" cy="46837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23088"/>
                <a:gridCol w="830106"/>
                <a:gridCol w="1389413"/>
                <a:gridCol w="1513257"/>
                <a:gridCol w="1363966"/>
                <a:gridCol w="1363966"/>
                <a:gridCol w="1363966"/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Họ</a:t>
                      </a:r>
                      <a:r>
                        <a:rPr lang="en-US" baseline="0" dirty="0" smtClean="0"/>
                        <a:t> tên</a:t>
                      </a:r>
                      <a:endParaRPr lang="vi-VN" dirty="0"/>
                    </a:p>
                  </a:txBody>
                  <a:tcP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Chức</a:t>
                      </a:r>
                      <a:r>
                        <a:rPr lang="en-US" baseline="0" dirty="0" smtClean="0"/>
                        <a:t> vụ</a:t>
                      </a:r>
                      <a:endParaRPr lang="vi-VN" dirty="0"/>
                    </a:p>
                  </a:txBody>
                  <a:tcP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Lương</a:t>
                      </a:r>
                      <a:r>
                        <a:rPr lang="en-US" baseline="0" dirty="0" smtClean="0"/>
                        <a:t> chính</a:t>
                      </a:r>
                      <a:endParaRPr lang="vi-VN" dirty="0"/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Phụ cấp</a:t>
                      </a:r>
                      <a:endParaRPr lang="vi-VN" dirty="0"/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vi-V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Lương</a:t>
                      </a:r>
                      <a:r>
                        <a:rPr lang="en-US" baseline="0" dirty="0" smtClean="0"/>
                        <a:t> thực tế</a:t>
                      </a:r>
                      <a:endParaRPr lang="vi-VN" dirty="0"/>
                    </a:p>
                  </a:txBody>
                  <a:tcPr>
                    <a:noFill/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Trách nhiệm</a:t>
                      </a:r>
                      <a:endParaRPr lang="vi-VN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Ăn trưa</a:t>
                      </a:r>
                      <a:endParaRPr lang="vi-VN" b="1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Xăng xe</a:t>
                      </a:r>
                      <a:endParaRPr lang="vi-VN" b="1" dirty="0"/>
                    </a:p>
                  </a:txBody>
                  <a:tcP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Phạm Văn</a:t>
                      </a:r>
                      <a:r>
                        <a:rPr lang="en-US" baseline="0" dirty="0" smtClean="0"/>
                        <a:t> Toán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QL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7.500.000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500.000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900.000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300.000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9.200.000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Vũ</a:t>
                      </a:r>
                      <a:r>
                        <a:rPr lang="en-US" baseline="0" dirty="0" smtClean="0"/>
                        <a:t> Đại Hải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NV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6.000.000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200.000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900.000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300.000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7.400.000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Nguyễn</a:t>
                      </a:r>
                      <a:r>
                        <a:rPr lang="en-US" baseline="0" dirty="0" smtClean="0"/>
                        <a:t> Văn Khương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NV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6.000.000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vi-VN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900.000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300.000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7.200.000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Ninh Quốc</a:t>
                      </a:r>
                      <a:r>
                        <a:rPr lang="en-US" baseline="0" dirty="0" smtClean="0"/>
                        <a:t> Hoàn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NV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5.500.000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vi-VN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900.000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300.000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6.700.000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Nguyễn</a:t>
                      </a:r>
                      <a:r>
                        <a:rPr lang="en-US" baseline="0" dirty="0" smtClean="0"/>
                        <a:t> Văn Hiển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NV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6.000.000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vi-VN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900.000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300.000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7.200.000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Phạm</a:t>
                      </a:r>
                      <a:r>
                        <a:rPr lang="en-US" baseline="0" dirty="0" smtClean="0"/>
                        <a:t> Thị Ngọc Quỳnh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NV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5.500.000</a:t>
                      </a:r>
                      <a:endParaRPr lang="vi-VN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200.000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900.000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300.000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6.900.000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Tổng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36.500.000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900.000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5.400.000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1.800.000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44.600.000</a:t>
                      </a:r>
                      <a:endParaRPr lang="vi-VN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9148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图片 1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3073" y="-302046"/>
            <a:ext cx="5023884" cy="7462092"/>
          </a:xfrm>
          <a:prstGeom prst="rect">
            <a:avLst/>
          </a:prstGeom>
        </p:spPr>
      </p:pic>
      <p:grpSp>
        <p:nvGrpSpPr>
          <p:cNvPr id="87" name="Group 4"/>
          <p:cNvGrpSpPr>
            <a:grpSpLocks noChangeAspect="1"/>
          </p:cNvGrpSpPr>
          <p:nvPr/>
        </p:nvGrpSpPr>
        <p:grpSpPr bwMode="auto">
          <a:xfrm rot="2107153">
            <a:off x="1582108" y="1253429"/>
            <a:ext cx="875392" cy="556073"/>
            <a:chOff x="4695" y="752"/>
            <a:chExt cx="880" cy="559"/>
          </a:xfrm>
          <a:solidFill>
            <a:schemeClr val="bg1"/>
          </a:solidFill>
        </p:grpSpPr>
        <p:sp>
          <p:nvSpPr>
            <p:cNvPr id="88" name="Freeform 8"/>
            <p:cNvSpPr/>
            <p:nvPr/>
          </p:nvSpPr>
          <p:spPr bwMode="auto">
            <a:xfrm>
              <a:off x="4695" y="847"/>
              <a:ext cx="162" cy="464"/>
            </a:xfrm>
            <a:custGeom>
              <a:avLst/>
              <a:gdLst>
                <a:gd name="T0" fmla="*/ 4 w 68"/>
                <a:gd name="T1" fmla="*/ 11 h 196"/>
                <a:gd name="T2" fmla="*/ 52 w 68"/>
                <a:gd name="T3" fmla="*/ 189 h 196"/>
                <a:gd name="T4" fmla="*/ 67 w 68"/>
                <a:gd name="T5" fmla="*/ 185 h 196"/>
                <a:gd name="T6" fmla="*/ 18 w 68"/>
                <a:gd name="T7" fmla="*/ 5 h 196"/>
                <a:gd name="T8" fmla="*/ 4 w 68"/>
                <a:gd name="T9" fmla="*/ 1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96">
                  <a:moveTo>
                    <a:pt x="4" y="11"/>
                  </a:moveTo>
                  <a:cubicBezTo>
                    <a:pt x="35" y="65"/>
                    <a:pt x="39" y="130"/>
                    <a:pt x="52" y="189"/>
                  </a:cubicBezTo>
                  <a:cubicBezTo>
                    <a:pt x="53" y="196"/>
                    <a:pt x="68" y="192"/>
                    <a:pt x="67" y="185"/>
                  </a:cubicBezTo>
                  <a:cubicBezTo>
                    <a:pt x="53" y="124"/>
                    <a:pt x="49" y="60"/>
                    <a:pt x="18" y="5"/>
                  </a:cubicBezTo>
                  <a:cubicBezTo>
                    <a:pt x="15" y="0"/>
                    <a:pt x="0" y="5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89" name="Freeform 9"/>
            <p:cNvSpPr/>
            <p:nvPr/>
          </p:nvSpPr>
          <p:spPr bwMode="auto">
            <a:xfrm>
              <a:off x="4752" y="979"/>
              <a:ext cx="304" cy="57"/>
            </a:xfrm>
            <a:custGeom>
              <a:avLst/>
              <a:gdLst>
                <a:gd name="T0" fmla="*/ 10 w 128"/>
                <a:gd name="T1" fmla="*/ 24 h 24"/>
                <a:gd name="T2" fmla="*/ 119 w 128"/>
                <a:gd name="T3" fmla="*/ 6 h 24"/>
                <a:gd name="T4" fmla="*/ 110 w 128"/>
                <a:gd name="T5" fmla="*/ 2 h 24"/>
                <a:gd name="T6" fmla="*/ 16 w 128"/>
                <a:gd name="T7" fmla="*/ 16 h 24"/>
                <a:gd name="T8" fmla="*/ 10 w 12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24">
                  <a:moveTo>
                    <a:pt x="10" y="24"/>
                  </a:moveTo>
                  <a:cubicBezTo>
                    <a:pt x="47" y="24"/>
                    <a:pt x="86" y="24"/>
                    <a:pt x="119" y="6"/>
                  </a:cubicBezTo>
                  <a:cubicBezTo>
                    <a:pt x="128" y="1"/>
                    <a:pt x="114" y="0"/>
                    <a:pt x="110" y="2"/>
                  </a:cubicBezTo>
                  <a:cubicBezTo>
                    <a:pt x="82" y="18"/>
                    <a:pt x="47" y="16"/>
                    <a:pt x="16" y="16"/>
                  </a:cubicBezTo>
                  <a:cubicBezTo>
                    <a:pt x="11" y="16"/>
                    <a:pt x="0" y="24"/>
                    <a:pt x="1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0" name="Freeform 10"/>
            <p:cNvSpPr/>
            <p:nvPr/>
          </p:nvSpPr>
          <p:spPr bwMode="auto">
            <a:xfrm>
              <a:off x="4892" y="821"/>
              <a:ext cx="185" cy="431"/>
            </a:xfrm>
            <a:custGeom>
              <a:avLst/>
              <a:gdLst>
                <a:gd name="T0" fmla="*/ 4 w 78"/>
                <a:gd name="T1" fmla="*/ 10 h 182"/>
                <a:gd name="T2" fmla="*/ 61 w 78"/>
                <a:gd name="T3" fmla="*/ 177 h 182"/>
                <a:gd name="T4" fmla="*/ 76 w 78"/>
                <a:gd name="T5" fmla="*/ 173 h 182"/>
                <a:gd name="T6" fmla="*/ 18 w 78"/>
                <a:gd name="T7" fmla="*/ 4 h 182"/>
                <a:gd name="T8" fmla="*/ 4 w 78"/>
                <a:gd name="T9" fmla="*/ 1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82">
                  <a:moveTo>
                    <a:pt x="4" y="10"/>
                  </a:moveTo>
                  <a:cubicBezTo>
                    <a:pt x="43" y="55"/>
                    <a:pt x="47" y="121"/>
                    <a:pt x="61" y="177"/>
                  </a:cubicBezTo>
                  <a:cubicBezTo>
                    <a:pt x="63" y="182"/>
                    <a:pt x="78" y="178"/>
                    <a:pt x="76" y="173"/>
                  </a:cubicBezTo>
                  <a:cubicBezTo>
                    <a:pt x="62" y="116"/>
                    <a:pt x="57" y="50"/>
                    <a:pt x="18" y="4"/>
                  </a:cubicBezTo>
                  <a:cubicBezTo>
                    <a:pt x="15" y="0"/>
                    <a:pt x="0" y="5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1" name="Freeform 11"/>
            <p:cNvSpPr/>
            <p:nvPr/>
          </p:nvSpPr>
          <p:spPr bwMode="auto">
            <a:xfrm>
              <a:off x="5044" y="811"/>
              <a:ext cx="355" cy="379"/>
            </a:xfrm>
            <a:custGeom>
              <a:avLst/>
              <a:gdLst>
                <a:gd name="T0" fmla="*/ 18 w 150"/>
                <a:gd name="T1" fmla="*/ 30 h 160"/>
                <a:gd name="T2" fmla="*/ 56 w 150"/>
                <a:gd name="T3" fmla="*/ 39 h 160"/>
                <a:gd name="T4" fmla="*/ 58 w 150"/>
                <a:gd name="T5" fmla="*/ 105 h 160"/>
                <a:gd name="T6" fmla="*/ 76 w 150"/>
                <a:gd name="T7" fmla="*/ 150 h 160"/>
                <a:gd name="T8" fmla="*/ 142 w 150"/>
                <a:gd name="T9" fmla="*/ 129 h 160"/>
                <a:gd name="T10" fmla="*/ 132 w 150"/>
                <a:gd name="T11" fmla="*/ 124 h 160"/>
                <a:gd name="T12" fmla="*/ 77 w 150"/>
                <a:gd name="T13" fmla="*/ 128 h 160"/>
                <a:gd name="T14" fmla="*/ 73 w 150"/>
                <a:gd name="T15" fmla="*/ 62 h 160"/>
                <a:gd name="T16" fmla="*/ 62 w 150"/>
                <a:gd name="T17" fmla="*/ 14 h 160"/>
                <a:gd name="T18" fmla="*/ 9 w 150"/>
                <a:gd name="T19" fmla="*/ 24 h 160"/>
                <a:gd name="T20" fmla="*/ 18 w 150"/>
                <a:gd name="T21" fmla="*/ 3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160">
                  <a:moveTo>
                    <a:pt x="18" y="30"/>
                  </a:moveTo>
                  <a:cubicBezTo>
                    <a:pt x="37" y="17"/>
                    <a:pt x="52" y="13"/>
                    <a:pt x="56" y="39"/>
                  </a:cubicBezTo>
                  <a:cubicBezTo>
                    <a:pt x="60" y="60"/>
                    <a:pt x="57" y="83"/>
                    <a:pt x="58" y="105"/>
                  </a:cubicBezTo>
                  <a:cubicBezTo>
                    <a:pt x="59" y="121"/>
                    <a:pt x="60" y="142"/>
                    <a:pt x="76" y="150"/>
                  </a:cubicBezTo>
                  <a:cubicBezTo>
                    <a:pt x="97" y="160"/>
                    <a:pt x="125" y="141"/>
                    <a:pt x="142" y="129"/>
                  </a:cubicBezTo>
                  <a:cubicBezTo>
                    <a:pt x="150" y="124"/>
                    <a:pt x="137" y="120"/>
                    <a:pt x="132" y="124"/>
                  </a:cubicBezTo>
                  <a:cubicBezTo>
                    <a:pt x="116" y="135"/>
                    <a:pt x="87" y="156"/>
                    <a:pt x="77" y="128"/>
                  </a:cubicBezTo>
                  <a:cubicBezTo>
                    <a:pt x="70" y="108"/>
                    <a:pt x="73" y="83"/>
                    <a:pt x="73" y="62"/>
                  </a:cubicBezTo>
                  <a:cubicBezTo>
                    <a:pt x="73" y="47"/>
                    <a:pt x="74" y="25"/>
                    <a:pt x="62" y="14"/>
                  </a:cubicBezTo>
                  <a:cubicBezTo>
                    <a:pt x="47" y="0"/>
                    <a:pt x="22" y="16"/>
                    <a:pt x="9" y="24"/>
                  </a:cubicBezTo>
                  <a:cubicBezTo>
                    <a:pt x="0" y="30"/>
                    <a:pt x="13" y="33"/>
                    <a:pt x="18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2" name="Freeform 12"/>
            <p:cNvSpPr/>
            <p:nvPr/>
          </p:nvSpPr>
          <p:spPr bwMode="auto">
            <a:xfrm>
              <a:off x="5347" y="752"/>
              <a:ext cx="228" cy="275"/>
            </a:xfrm>
            <a:custGeom>
              <a:avLst/>
              <a:gdLst>
                <a:gd name="T0" fmla="*/ 49 w 96"/>
                <a:gd name="T1" fmla="*/ 17 h 116"/>
                <a:gd name="T2" fmla="*/ 0 w 96"/>
                <a:gd name="T3" fmla="*/ 73 h 116"/>
                <a:gd name="T4" fmla="*/ 60 w 96"/>
                <a:gd name="T5" fmla="*/ 107 h 116"/>
                <a:gd name="T6" fmla="*/ 95 w 96"/>
                <a:gd name="T7" fmla="*/ 52 h 116"/>
                <a:gd name="T8" fmla="*/ 40 w 96"/>
                <a:gd name="T9" fmla="*/ 1 h 116"/>
                <a:gd name="T10" fmla="*/ 31 w 96"/>
                <a:gd name="T11" fmla="*/ 8 h 116"/>
                <a:gd name="T12" fmla="*/ 73 w 96"/>
                <a:gd name="T13" fmla="*/ 85 h 116"/>
                <a:gd name="T14" fmla="*/ 23 w 96"/>
                <a:gd name="T15" fmla="*/ 92 h 116"/>
                <a:gd name="T16" fmla="*/ 15 w 96"/>
                <a:gd name="T17" fmla="*/ 58 h 116"/>
                <a:gd name="T18" fmla="*/ 39 w 96"/>
                <a:gd name="T19" fmla="*/ 24 h 116"/>
                <a:gd name="T20" fmla="*/ 49 w 96"/>
                <a:gd name="T21" fmla="*/ 1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16">
                  <a:moveTo>
                    <a:pt x="49" y="17"/>
                  </a:moveTo>
                  <a:cubicBezTo>
                    <a:pt x="17" y="15"/>
                    <a:pt x="0" y="44"/>
                    <a:pt x="0" y="73"/>
                  </a:cubicBezTo>
                  <a:cubicBezTo>
                    <a:pt x="0" y="103"/>
                    <a:pt x="34" y="116"/>
                    <a:pt x="60" y="107"/>
                  </a:cubicBezTo>
                  <a:cubicBezTo>
                    <a:pt x="82" y="98"/>
                    <a:pt x="95" y="76"/>
                    <a:pt x="95" y="52"/>
                  </a:cubicBezTo>
                  <a:cubicBezTo>
                    <a:pt x="96" y="20"/>
                    <a:pt x="69" y="3"/>
                    <a:pt x="40" y="1"/>
                  </a:cubicBezTo>
                  <a:cubicBezTo>
                    <a:pt x="36" y="0"/>
                    <a:pt x="23" y="7"/>
                    <a:pt x="31" y="8"/>
                  </a:cubicBezTo>
                  <a:cubicBezTo>
                    <a:pt x="72" y="11"/>
                    <a:pt x="92" y="48"/>
                    <a:pt x="73" y="85"/>
                  </a:cubicBezTo>
                  <a:cubicBezTo>
                    <a:pt x="62" y="105"/>
                    <a:pt x="39" y="108"/>
                    <a:pt x="23" y="92"/>
                  </a:cubicBezTo>
                  <a:cubicBezTo>
                    <a:pt x="14" y="84"/>
                    <a:pt x="14" y="69"/>
                    <a:pt x="15" y="58"/>
                  </a:cubicBezTo>
                  <a:cubicBezTo>
                    <a:pt x="17" y="47"/>
                    <a:pt x="25" y="23"/>
                    <a:pt x="39" y="24"/>
                  </a:cubicBezTo>
                  <a:cubicBezTo>
                    <a:pt x="43" y="24"/>
                    <a:pt x="57" y="17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3" name="Group 15"/>
          <p:cNvGrpSpPr>
            <a:grpSpLocks noChangeAspect="1"/>
          </p:cNvGrpSpPr>
          <p:nvPr/>
        </p:nvGrpSpPr>
        <p:grpSpPr bwMode="auto">
          <a:xfrm rot="20784109">
            <a:off x="10437465" y="4336068"/>
            <a:ext cx="613188" cy="503065"/>
            <a:chOff x="2607" y="911"/>
            <a:chExt cx="490" cy="402"/>
          </a:xfrm>
          <a:solidFill>
            <a:schemeClr val="bg1"/>
          </a:solidFill>
        </p:grpSpPr>
        <p:sp>
          <p:nvSpPr>
            <p:cNvPr id="94" name="Freeform 16"/>
            <p:cNvSpPr/>
            <p:nvPr/>
          </p:nvSpPr>
          <p:spPr bwMode="auto">
            <a:xfrm>
              <a:off x="2607" y="1000"/>
              <a:ext cx="245" cy="258"/>
            </a:xfrm>
            <a:custGeom>
              <a:avLst/>
              <a:gdLst>
                <a:gd name="T0" fmla="*/ 9 w 102"/>
                <a:gd name="T1" fmla="*/ 105 h 107"/>
                <a:gd name="T2" fmla="*/ 82 w 102"/>
                <a:gd name="T3" fmla="*/ 26 h 107"/>
                <a:gd name="T4" fmla="*/ 75 w 102"/>
                <a:gd name="T5" fmla="*/ 24 h 107"/>
                <a:gd name="T6" fmla="*/ 9 w 102"/>
                <a:gd name="T7" fmla="*/ 102 h 107"/>
                <a:gd name="T8" fmla="*/ 16 w 102"/>
                <a:gd name="T9" fmla="*/ 104 h 107"/>
                <a:gd name="T10" fmla="*/ 100 w 102"/>
                <a:gd name="T11" fmla="*/ 4 h 107"/>
                <a:gd name="T12" fmla="*/ 93 w 102"/>
                <a:gd name="T13" fmla="*/ 2 h 107"/>
                <a:gd name="T14" fmla="*/ 52 w 102"/>
                <a:gd name="T15" fmla="*/ 54 h 107"/>
                <a:gd name="T16" fmla="*/ 32 w 102"/>
                <a:gd name="T17" fmla="*/ 79 h 107"/>
                <a:gd name="T18" fmla="*/ 29 w 102"/>
                <a:gd name="T19" fmla="*/ 83 h 107"/>
                <a:gd name="T20" fmla="*/ 34 w 102"/>
                <a:gd name="T21" fmla="*/ 86 h 107"/>
                <a:gd name="T22" fmla="*/ 40 w 102"/>
                <a:gd name="T23" fmla="*/ 76 h 107"/>
                <a:gd name="T24" fmla="*/ 33 w 102"/>
                <a:gd name="T25" fmla="*/ 75 h 107"/>
                <a:gd name="T26" fmla="*/ 26 w 102"/>
                <a:gd name="T27" fmla="*/ 87 h 107"/>
                <a:gd name="T28" fmla="*/ 27 w 102"/>
                <a:gd name="T29" fmla="*/ 89 h 107"/>
                <a:gd name="T30" fmla="*/ 56 w 102"/>
                <a:gd name="T31" fmla="*/ 59 h 107"/>
                <a:gd name="T32" fmla="*/ 100 w 102"/>
                <a:gd name="T33" fmla="*/ 4 h 107"/>
                <a:gd name="T34" fmla="*/ 93 w 102"/>
                <a:gd name="T35" fmla="*/ 2 h 107"/>
                <a:gd name="T36" fmla="*/ 9 w 102"/>
                <a:gd name="T37" fmla="*/ 102 h 107"/>
                <a:gd name="T38" fmla="*/ 16 w 102"/>
                <a:gd name="T39" fmla="*/ 104 h 107"/>
                <a:gd name="T40" fmla="*/ 82 w 102"/>
                <a:gd name="T41" fmla="*/ 26 h 107"/>
                <a:gd name="T42" fmla="*/ 75 w 102"/>
                <a:gd name="T43" fmla="*/ 24 h 107"/>
                <a:gd name="T44" fmla="*/ 4 w 102"/>
                <a:gd name="T45" fmla="*/ 102 h 107"/>
                <a:gd name="T46" fmla="*/ 9 w 102"/>
                <a:gd name="T47" fmla="*/ 10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2" h="107">
                  <a:moveTo>
                    <a:pt x="9" y="105"/>
                  </a:moveTo>
                  <a:cubicBezTo>
                    <a:pt x="40" y="86"/>
                    <a:pt x="59" y="54"/>
                    <a:pt x="82" y="26"/>
                  </a:cubicBezTo>
                  <a:cubicBezTo>
                    <a:pt x="85" y="23"/>
                    <a:pt x="77" y="22"/>
                    <a:pt x="75" y="24"/>
                  </a:cubicBezTo>
                  <a:cubicBezTo>
                    <a:pt x="51" y="48"/>
                    <a:pt x="31" y="76"/>
                    <a:pt x="9" y="102"/>
                  </a:cubicBezTo>
                  <a:cubicBezTo>
                    <a:pt x="6" y="106"/>
                    <a:pt x="13" y="106"/>
                    <a:pt x="16" y="104"/>
                  </a:cubicBezTo>
                  <a:cubicBezTo>
                    <a:pt x="47" y="74"/>
                    <a:pt x="74" y="40"/>
                    <a:pt x="100" y="4"/>
                  </a:cubicBezTo>
                  <a:cubicBezTo>
                    <a:pt x="102" y="0"/>
                    <a:pt x="95" y="0"/>
                    <a:pt x="93" y="2"/>
                  </a:cubicBezTo>
                  <a:cubicBezTo>
                    <a:pt x="78" y="17"/>
                    <a:pt x="65" y="37"/>
                    <a:pt x="52" y="54"/>
                  </a:cubicBezTo>
                  <a:cubicBezTo>
                    <a:pt x="45" y="62"/>
                    <a:pt x="39" y="71"/>
                    <a:pt x="32" y="79"/>
                  </a:cubicBezTo>
                  <a:cubicBezTo>
                    <a:pt x="31" y="80"/>
                    <a:pt x="30" y="82"/>
                    <a:pt x="29" y="83"/>
                  </a:cubicBezTo>
                  <a:cubicBezTo>
                    <a:pt x="25" y="88"/>
                    <a:pt x="36" y="80"/>
                    <a:pt x="34" y="86"/>
                  </a:cubicBezTo>
                  <a:cubicBezTo>
                    <a:pt x="35" y="82"/>
                    <a:pt x="38" y="79"/>
                    <a:pt x="40" y="76"/>
                  </a:cubicBezTo>
                  <a:cubicBezTo>
                    <a:pt x="42" y="73"/>
                    <a:pt x="35" y="73"/>
                    <a:pt x="33" y="75"/>
                  </a:cubicBezTo>
                  <a:cubicBezTo>
                    <a:pt x="31" y="79"/>
                    <a:pt x="27" y="83"/>
                    <a:pt x="26" y="87"/>
                  </a:cubicBezTo>
                  <a:cubicBezTo>
                    <a:pt x="26" y="88"/>
                    <a:pt x="27" y="89"/>
                    <a:pt x="27" y="89"/>
                  </a:cubicBezTo>
                  <a:cubicBezTo>
                    <a:pt x="36" y="92"/>
                    <a:pt x="52" y="64"/>
                    <a:pt x="56" y="59"/>
                  </a:cubicBezTo>
                  <a:cubicBezTo>
                    <a:pt x="70" y="40"/>
                    <a:pt x="83" y="20"/>
                    <a:pt x="100" y="4"/>
                  </a:cubicBezTo>
                  <a:cubicBezTo>
                    <a:pt x="97" y="4"/>
                    <a:pt x="95" y="3"/>
                    <a:pt x="93" y="2"/>
                  </a:cubicBezTo>
                  <a:cubicBezTo>
                    <a:pt x="68" y="38"/>
                    <a:pt x="41" y="72"/>
                    <a:pt x="9" y="102"/>
                  </a:cubicBezTo>
                  <a:cubicBezTo>
                    <a:pt x="11" y="103"/>
                    <a:pt x="13" y="104"/>
                    <a:pt x="16" y="104"/>
                  </a:cubicBezTo>
                  <a:cubicBezTo>
                    <a:pt x="38" y="78"/>
                    <a:pt x="57" y="50"/>
                    <a:pt x="82" y="26"/>
                  </a:cubicBezTo>
                  <a:cubicBezTo>
                    <a:pt x="79" y="26"/>
                    <a:pt x="77" y="25"/>
                    <a:pt x="75" y="24"/>
                  </a:cubicBezTo>
                  <a:cubicBezTo>
                    <a:pt x="53" y="51"/>
                    <a:pt x="35" y="83"/>
                    <a:pt x="4" y="102"/>
                  </a:cubicBezTo>
                  <a:cubicBezTo>
                    <a:pt x="0" y="104"/>
                    <a:pt x="6" y="107"/>
                    <a:pt x="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5" name="Freeform 17"/>
            <p:cNvSpPr/>
            <p:nvPr/>
          </p:nvSpPr>
          <p:spPr bwMode="auto">
            <a:xfrm>
              <a:off x="2799" y="998"/>
              <a:ext cx="106" cy="315"/>
            </a:xfrm>
            <a:custGeom>
              <a:avLst/>
              <a:gdLst>
                <a:gd name="T0" fmla="*/ 1 w 44"/>
                <a:gd name="T1" fmla="*/ 5 h 131"/>
                <a:gd name="T2" fmla="*/ 22 w 44"/>
                <a:gd name="T3" fmla="*/ 72 h 131"/>
                <a:gd name="T4" fmla="*/ 37 w 44"/>
                <a:gd name="T5" fmla="*/ 128 h 131"/>
                <a:gd name="T6" fmla="*/ 44 w 44"/>
                <a:gd name="T7" fmla="*/ 126 h 131"/>
                <a:gd name="T8" fmla="*/ 31 w 44"/>
                <a:gd name="T9" fmla="*/ 75 h 131"/>
                <a:gd name="T10" fmla="*/ 8 w 44"/>
                <a:gd name="T11" fmla="*/ 3 h 131"/>
                <a:gd name="T12" fmla="*/ 1 w 44"/>
                <a:gd name="T13" fmla="*/ 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31">
                  <a:moveTo>
                    <a:pt x="1" y="5"/>
                  </a:moveTo>
                  <a:cubicBezTo>
                    <a:pt x="9" y="27"/>
                    <a:pt x="16" y="50"/>
                    <a:pt x="22" y="72"/>
                  </a:cubicBezTo>
                  <a:cubicBezTo>
                    <a:pt x="28" y="90"/>
                    <a:pt x="36" y="109"/>
                    <a:pt x="37" y="128"/>
                  </a:cubicBezTo>
                  <a:cubicBezTo>
                    <a:pt x="37" y="131"/>
                    <a:pt x="44" y="129"/>
                    <a:pt x="44" y="126"/>
                  </a:cubicBezTo>
                  <a:cubicBezTo>
                    <a:pt x="43" y="109"/>
                    <a:pt x="36" y="91"/>
                    <a:pt x="31" y="75"/>
                  </a:cubicBezTo>
                  <a:cubicBezTo>
                    <a:pt x="24" y="51"/>
                    <a:pt x="17" y="27"/>
                    <a:pt x="8" y="3"/>
                  </a:cubicBezTo>
                  <a:cubicBezTo>
                    <a:pt x="7" y="0"/>
                    <a:pt x="0" y="2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6" name="Freeform 18"/>
            <p:cNvSpPr/>
            <p:nvPr/>
          </p:nvSpPr>
          <p:spPr bwMode="auto">
            <a:xfrm>
              <a:off x="2682" y="1135"/>
              <a:ext cx="215" cy="70"/>
            </a:xfrm>
            <a:custGeom>
              <a:avLst/>
              <a:gdLst>
                <a:gd name="T0" fmla="*/ 5 w 90"/>
                <a:gd name="T1" fmla="*/ 6 h 29"/>
                <a:gd name="T2" fmla="*/ 81 w 90"/>
                <a:gd name="T3" fmla="*/ 27 h 29"/>
                <a:gd name="T4" fmla="*/ 86 w 90"/>
                <a:gd name="T5" fmla="*/ 23 h 29"/>
                <a:gd name="T6" fmla="*/ 6 w 90"/>
                <a:gd name="T7" fmla="*/ 0 h 29"/>
                <a:gd name="T8" fmla="*/ 5 w 90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9">
                  <a:moveTo>
                    <a:pt x="5" y="6"/>
                  </a:moveTo>
                  <a:cubicBezTo>
                    <a:pt x="31" y="6"/>
                    <a:pt x="58" y="14"/>
                    <a:pt x="81" y="27"/>
                  </a:cubicBezTo>
                  <a:cubicBezTo>
                    <a:pt x="84" y="29"/>
                    <a:pt x="90" y="25"/>
                    <a:pt x="86" y="23"/>
                  </a:cubicBezTo>
                  <a:cubicBezTo>
                    <a:pt x="62" y="9"/>
                    <a:pt x="33" y="1"/>
                    <a:pt x="6" y="0"/>
                  </a:cubicBezTo>
                  <a:cubicBezTo>
                    <a:pt x="1" y="0"/>
                    <a:pt x="0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7" name="Freeform 19"/>
            <p:cNvSpPr/>
            <p:nvPr/>
          </p:nvSpPr>
          <p:spPr bwMode="auto">
            <a:xfrm>
              <a:off x="2895" y="911"/>
              <a:ext cx="202" cy="210"/>
            </a:xfrm>
            <a:custGeom>
              <a:avLst/>
              <a:gdLst>
                <a:gd name="T0" fmla="*/ 9 w 84"/>
                <a:gd name="T1" fmla="*/ 19 h 87"/>
                <a:gd name="T2" fmla="*/ 25 w 84"/>
                <a:gd name="T3" fmla="*/ 9 h 87"/>
                <a:gd name="T4" fmla="*/ 57 w 84"/>
                <a:gd name="T5" fmla="*/ 25 h 87"/>
                <a:gd name="T6" fmla="*/ 61 w 84"/>
                <a:gd name="T7" fmla="*/ 21 h 87"/>
                <a:gd name="T8" fmla="*/ 27 w 84"/>
                <a:gd name="T9" fmla="*/ 40 h 87"/>
                <a:gd name="T10" fmla="*/ 27 w 84"/>
                <a:gd name="T11" fmla="*/ 42 h 87"/>
                <a:gd name="T12" fmla="*/ 75 w 84"/>
                <a:gd name="T13" fmla="*/ 75 h 87"/>
                <a:gd name="T14" fmla="*/ 79 w 84"/>
                <a:gd name="T15" fmla="*/ 71 h 87"/>
                <a:gd name="T16" fmla="*/ 37 w 84"/>
                <a:gd name="T17" fmla="*/ 83 h 87"/>
                <a:gd name="T18" fmla="*/ 36 w 84"/>
                <a:gd name="T19" fmla="*/ 87 h 87"/>
                <a:gd name="T20" fmla="*/ 78 w 84"/>
                <a:gd name="T21" fmla="*/ 76 h 87"/>
                <a:gd name="T22" fmla="*/ 81 w 84"/>
                <a:gd name="T23" fmla="*/ 72 h 87"/>
                <a:gd name="T24" fmla="*/ 48 w 84"/>
                <a:gd name="T25" fmla="*/ 46 h 87"/>
                <a:gd name="T26" fmla="*/ 41 w 84"/>
                <a:gd name="T27" fmla="*/ 41 h 87"/>
                <a:gd name="T28" fmla="*/ 39 w 84"/>
                <a:gd name="T29" fmla="*/ 37 h 87"/>
                <a:gd name="T30" fmla="*/ 60 w 84"/>
                <a:gd name="T31" fmla="*/ 26 h 87"/>
                <a:gd name="T32" fmla="*/ 64 w 84"/>
                <a:gd name="T33" fmla="*/ 22 h 87"/>
                <a:gd name="T34" fmla="*/ 34 w 84"/>
                <a:gd name="T35" fmla="*/ 2 h 87"/>
                <a:gd name="T36" fmla="*/ 4 w 84"/>
                <a:gd name="T37" fmla="*/ 17 h 87"/>
                <a:gd name="T38" fmla="*/ 9 w 84"/>
                <a:gd name="T39" fmla="*/ 1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87">
                  <a:moveTo>
                    <a:pt x="9" y="19"/>
                  </a:moveTo>
                  <a:cubicBezTo>
                    <a:pt x="14" y="16"/>
                    <a:pt x="19" y="12"/>
                    <a:pt x="25" y="9"/>
                  </a:cubicBezTo>
                  <a:cubicBezTo>
                    <a:pt x="38" y="1"/>
                    <a:pt x="50" y="15"/>
                    <a:pt x="57" y="25"/>
                  </a:cubicBezTo>
                  <a:cubicBezTo>
                    <a:pt x="58" y="24"/>
                    <a:pt x="60" y="23"/>
                    <a:pt x="61" y="21"/>
                  </a:cubicBezTo>
                  <a:cubicBezTo>
                    <a:pt x="49" y="23"/>
                    <a:pt x="36" y="32"/>
                    <a:pt x="27" y="40"/>
                  </a:cubicBezTo>
                  <a:cubicBezTo>
                    <a:pt x="27" y="40"/>
                    <a:pt x="26" y="42"/>
                    <a:pt x="27" y="42"/>
                  </a:cubicBezTo>
                  <a:cubicBezTo>
                    <a:pt x="46" y="49"/>
                    <a:pt x="58" y="66"/>
                    <a:pt x="75" y="75"/>
                  </a:cubicBezTo>
                  <a:cubicBezTo>
                    <a:pt x="77" y="74"/>
                    <a:pt x="78" y="73"/>
                    <a:pt x="79" y="71"/>
                  </a:cubicBezTo>
                  <a:cubicBezTo>
                    <a:pt x="64" y="72"/>
                    <a:pt x="52" y="81"/>
                    <a:pt x="37" y="83"/>
                  </a:cubicBezTo>
                  <a:cubicBezTo>
                    <a:pt x="33" y="83"/>
                    <a:pt x="31" y="87"/>
                    <a:pt x="36" y="87"/>
                  </a:cubicBezTo>
                  <a:cubicBezTo>
                    <a:pt x="51" y="86"/>
                    <a:pt x="63" y="77"/>
                    <a:pt x="78" y="76"/>
                  </a:cubicBezTo>
                  <a:cubicBezTo>
                    <a:pt x="79" y="76"/>
                    <a:pt x="84" y="73"/>
                    <a:pt x="81" y="72"/>
                  </a:cubicBezTo>
                  <a:cubicBezTo>
                    <a:pt x="69" y="65"/>
                    <a:pt x="59" y="54"/>
                    <a:pt x="48" y="46"/>
                  </a:cubicBezTo>
                  <a:cubicBezTo>
                    <a:pt x="45" y="44"/>
                    <a:pt x="43" y="43"/>
                    <a:pt x="41" y="41"/>
                  </a:cubicBezTo>
                  <a:cubicBezTo>
                    <a:pt x="36" y="39"/>
                    <a:pt x="33" y="41"/>
                    <a:pt x="39" y="37"/>
                  </a:cubicBezTo>
                  <a:cubicBezTo>
                    <a:pt x="45" y="32"/>
                    <a:pt x="53" y="27"/>
                    <a:pt x="60" y="26"/>
                  </a:cubicBezTo>
                  <a:cubicBezTo>
                    <a:pt x="61" y="26"/>
                    <a:pt x="65" y="24"/>
                    <a:pt x="64" y="22"/>
                  </a:cubicBezTo>
                  <a:cubicBezTo>
                    <a:pt x="57" y="13"/>
                    <a:pt x="47" y="0"/>
                    <a:pt x="34" y="2"/>
                  </a:cubicBezTo>
                  <a:cubicBezTo>
                    <a:pt x="22" y="3"/>
                    <a:pt x="14" y="11"/>
                    <a:pt x="4" y="17"/>
                  </a:cubicBezTo>
                  <a:cubicBezTo>
                    <a:pt x="0" y="19"/>
                    <a:pt x="6" y="21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8" name="Group 22"/>
          <p:cNvGrpSpPr>
            <a:grpSpLocks noChangeAspect="1"/>
          </p:cNvGrpSpPr>
          <p:nvPr/>
        </p:nvGrpSpPr>
        <p:grpSpPr bwMode="auto">
          <a:xfrm rot="20737309">
            <a:off x="346985" y="4935836"/>
            <a:ext cx="2187081" cy="782135"/>
            <a:chOff x="3582" y="1042"/>
            <a:chExt cx="1661" cy="594"/>
          </a:xfrm>
          <a:solidFill>
            <a:schemeClr val="bg1"/>
          </a:solidFill>
        </p:grpSpPr>
        <p:sp>
          <p:nvSpPr>
            <p:cNvPr id="99" name="Freeform 42"/>
            <p:cNvSpPr/>
            <p:nvPr/>
          </p:nvSpPr>
          <p:spPr bwMode="auto">
            <a:xfrm>
              <a:off x="3620" y="1042"/>
              <a:ext cx="881" cy="228"/>
            </a:xfrm>
            <a:custGeom>
              <a:avLst/>
              <a:gdLst>
                <a:gd name="T0" fmla="*/ 3 w 372"/>
                <a:gd name="T1" fmla="*/ 30 h 96"/>
                <a:gd name="T2" fmla="*/ 33 w 372"/>
                <a:gd name="T3" fmla="*/ 93 h 96"/>
                <a:gd name="T4" fmla="*/ 43 w 372"/>
                <a:gd name="T5" fmla="*/ 90 h 96"/>
                <a:gd name="T6" fmla="*/ 52 w 372"/>
                <a:gd name="T7" fmla="*/ 8 h 96"/>
                <a:gd name="T8" fmla="*/ 46 w 372"/>
                <a:gd name="T9" fmla="*/ 12 h 96"/>
                <a:gd name="T10" fmla="*/ 361 w 372"/>
                <a:gd name="T11" fmla="*/ 24 h 96"/>
                <a:gd name="T12" fmla="*/ 365 w 372"/>
                <a:gd name="T13" fmla="*/ 16 h 96"/>
                <a:gd name="T14" fmla="*/ 47 w 372"/>
                <a:gd name="T15" fmla="*/ 5 h 96"/>
                <a:gd name="T16" fmla="*/ 41 w 372"/>
                <a:gd name="T17" fmla="*/ 9 h 96"/>
                <a:gd name="T18" fmla="*/ 33 w 372"/>
                <a:gd name="T19" fmla="*/ 91 h 96"/>
                <a:gd name="T20" fmla="*/ 43 w 372"/>
                <a:gd name="T21" fmla="*/ 88 h 96"/>
                <a:gd name="T22" fmla="*/ 13 w 372"/>
                <a:gd name="T23" fmla="*/ 26 h 96"/>
                <a:gd name="T24" fmla="*/ 3 w 372"/>
                <a:gd name="T25" fmla="*/ 3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2" h="96">
                  <a:moveTo>
                    <a:pt x="3" y="30"/>
                  </a:moveTo>
                  <a:cubicBezTo>
                    <a:pt x="17" y="48"/>
                    <a:pt x="19" y="74"/>
                    <a:pt x="33" y="93"/>
                  </a:cubicBezTo>
                  <a:cubicBezTo>
                    <a:pt x="35" y="96"/>
                    <a:pt x="43" y="94"/>
                    <a:pt x="43" y="90"/>
                  </a:cubicBezTo>
                  <a:cubicBezTo>
                    <a:pt x="44" y="62"/>
                    <a:pt x="47" y="35"/>
                    <a:pt x="52" y="8"/>
                  </a:cubicBezTo>
                  <a:cubicBezTo>
                    <a:pt x="50" y="9"/>
                    <a:pt x="48" y="11"/>
                    <a:pt x="46" y="12"/>
                  </a:cubicBezTo>
                  <a:cubicBezTo>
                    <a:pt x="151" y="8"/>
                    <a:pt x="257" y="7"/>
                    <a:pt x="361" y="24"/>
                  </a:cubicBezTo>
                  <a:cubicBezTo>
                    <a:pt x="366" y="24"/>
                    <a:pt x="372" y="18"/>
                    <a:pt x="365" y="16"/>
                  </a:cubicBezTo>
                  <a:cubicBezTo>
                    <a:pt x="260" y="0"/>
                    <a:pt x="153" y="1"/>
                    <a:pt x="47" y="5"/>
                  </a:cubicBezTo>
                  <a:cubicBezTo>
                    <a:pt x="45" y="5"/>
                    <a:pt x="42" y="6"/>
                    <a:pt x="41" y="9"/>
                  </a:cubicBezTo>
                  <a:cubicBezTo>
                    <a:pt x="37" y="36"/>
                    <a:pt x="33" y="63"/>
                    <a:pt x="33" y="91"/>
                  </a:cubicBezTo>
                  <a:cubicBezTo>
                    <a:pt x="36" y="90"/>
                    <a:pt x="40" y="89"/>
                    <a:pt x="43" y="88"/>
                  </a:cubicBezTo>
                  <a:cubicBezTo>
                    <a:pt x="29" y="70"/>
                    <a:pt x="27" y="44"/>
                    <a:pt x="13" y="26"/>
                  </a:cubicBezTo>
                  <a:cubicBezTo>
                    <a:pt x="10" y="22"/>
                    <a:pt x="0" y="26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0" name="Freeform 43"/>
            <p:cNvSpPr/>
            <p:nvPr/>
          </p:nvSpPr>
          <p:spPr bwMode="auto">
            <a:xfrm>
              <a:off x="3788" y="1097"/>
              <a:ext cx="109" cy="173"/>
            </a:xfrm>
            <a:custGeom>
              <a:avLst/>
              <a:gdLst>
                <a:gd name="T0" fmla="*/ 11 w 46"/>
                <a:gd name="T1" fmla="*/ 55 h 73"/>
                <a:gd name="T2" fmla="*/ 24 w 46"/>
                <a:gd name="T3" fmla="*/ 4 h 73"/>
                <a:gd name="T4" fmla="*/ 14 w 46"/>
                <a:gd name="T5" fmla="*/ 6 h 73"/>
                <a:gd name="T6" fmla="*/ 35 w 46"/>
                <a:gd name="T7" fmla="*/ 69 h 73"/>
                <a:gd name="T8" fmla="*/ 46 w 46"/>
                <a:gd name="T9" fmla="*/ 66 h 73"/>
                <a:gd name="T10" fmla="*/ 24 w 46"/>
                <a:gd name="T11" fmla="*/ 3 h 73"/>
                <a:gd name="T12" fmla="*/ 14 w 46"/>
                <a:gd name="T13" fmla="*/ 5 h 73"/>
                <a:gd name="T14" fmla="*/ 1 w 46"/>
                <a:gd name="T15" fmla="*/ 56 h 73"/>
                <a:gd name="T16" fmla="*/ 11 w 46"/>
                <a:gd name="T17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73">
                  <a:moveTo>
                    <a:pt x="11" y="55"/>
                  </a:moveTo>
                  <a:cubicBezTo>
                    <a:pt x="16" y="38"/>
                    <a:pt x="20" y="21"/>
                    <a:pt x="24" y="4"/>
                  </a:cubicBezTo>
                  <a:cubicBezTo>
                    <a:pt x="21" y="5"/>
                    <a:pt x="17" y="6"/>
                    <a:pt x="14" y="6"/>
                  </a:cubicBezTo>
                  <a:cubicBezTo>
                    <a:pt x="23" y="25"/>
                    <a:pt x="34" y="48"/>
                    <a:pt x="35" y="69"/>
                  </a:cubicBezTo>
                  <a:cubicBezTo>
                    <a:pt x="36" y="73"/>
                    <a:pt x="46" y="70"/>
                    <a:pt x="46" y="66"/>
                  </a:cubicBezTo>
                  <a:cubicBezTo>
                    <a:pt x="45" y="45"/>
                    <a:pt x="34" y="22"/>
                    <a:pt x="24" y="3"/>
                  </a:cubicBezTo>
                  <a:cubicBezTo>
                    <a:pt x="22" y="0"/>
                    <a:pt x="15" y="2"/>
                    <a:pt x="14" y="5"/>
                  </a:cubicBezTo>
                  <a:cubicBezTo>
                    <a:pt x="9" y="22"/>
                    <a:pt x="5" y="40"/>
                    <a:pt x="1" y="56"/>
                  </a:cubicBezTo>
                  <a:cubicBezTo>
                    <a:pt x="0" y="61"/>
                    <a:pt x="10" y="59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1" name="Freeform 44"/>
            <p:cNvSpPr/>
            <p:nvPr/>
          </p:nvSpPr>
          <p:spPr bwMode="auto">
            <a:xfrm>
              <a:off x="3797" y="1201"/>
              <a:ext cx="86" cy="29"/>
            </a:xfrm>
            <a:custGeom>
              <a:avLst/>
              <a:gdLst>
                <a:gd name="T0" fmla="*/ 4 w 36"/>
                <a:gd name="T1" fmla="*/ 7 h 12"/>
                <a:gd name="T2" fmla="*/ 23 w 36"/>
                <a:gd name="T3" fmla="*/ 10 h 12"/>
                <a:gd name="T4" fmla="*/ 33 w 36"/>
                <a:gd name="T5" fmla="*/ 6 h 12"/>
                <a:gd name="T6" fmla="*/ 8 w 36"/>
                <a:gd name="T7" fmla="*/ 1 h 12"/>
                <a:gd name="T8" fmla="*/ 1 w 36"/>
                <a:gd name="T9" fmla="*/ 4 h 12"/>
                <a:gd name="T10" fmla="*/ 4 w 36"/>
                <a:gd name="T1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2">
                  <a:moveTo>
                    <a:pt x="4" y="7"/>
                  </a:moveTo>
                  <a:cubicBezTo>
                    <a:pt x="10" y="7"/>
                    <a:pt x="18" y="6"/>
                    <a:pt x="23" y="10"/>
                  </a:cubicBezTo>
                  <a:cubicBezTo>
                    <a:pt x="26" y="12"/>
                    <a:pt x="36" y="8"/>
                    <a:pt x="33" y="6"/>
                  </a:cubicBezTo>
                  <a:cubicBezTo>
                    <a:pt x="26" y="0"/>
                    <a:pt x="17" y="1"/>
                    <a:pt x="8" y="1"/>
                  </a:cubicBezTo>
                  <a:cubicBezTo>
                    <a:pt x="6" y="1"/>
                    <a:pt x="3" y="2"/>
                    <a:pt x="1" y="4"/>
                  </a:cubicBezTo>
                  <a:cubicBezTo>
                    <a:pt x="0" y="6"/>
                    <a:pt x="3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2" name="Freeform 45"/>
            <p:cNvSpPr/>
            <p:nvPr/>
          </p:nvSpPr>
          <p:spPr bwMode="auto">
            <a:xfrm>
              <a:off x="3932" y="1125"/>
              <a:ext cx="48" cy="171"/>
            </a:xfrm>
            <a:custGeom>
              <a:avLst/>
              <a:gdLst>
                <a:gd name="T0" fmla="*/ 0 w 20"/>
                <a:gd name="T1" fmla="*/ 6 h 72"/>
                <a:gd name="T2" fmla="*/ 9 w 20"/>
                <a:gd name="T3" fmla="*/ 69 h 72"/>
                <a:gd name="T4" fmla="*/ 20 w 20"/>
                <a:gd name="T5" fmla="*/ 66 h 72"/>
                <a:gd name="T6" fmla="*/ 11 w 20"/>
                <a:gd name="T7" fmla="*/ 3 h 72"/>
                <a:gd name="T8" fmla="*/ 0 w 20"/>
                <a:gd name="T9" fmla="*/ 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72">
                  <a:moveTo>
                    <a:pt x="0" y="6"/>
                  </a:moveTo>
                  <a:cubicBezTo>
                    <a:pt x="1" y="27"/>
                    <a:pt x="4" y="49"/>
                    <a:pt x="9" y="69"/>
                  </a:cubicBezTo>
                  <a:cubicBezTo>
                    <a:pt x="10" y="72"/>
                    <a:pt x="20" y="69"/>
                    <a:pt x="20" y="66"/>
                  </a:cubicBezTo>
                  <a:cubicBezTo>
                    <a:pt x="14" y="46"/>
                    <a:pt x="12" y="24"/>
                    <a:pt x="11" y="3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3" name="Freeform 46"/>
            <p:cNvSpPr/>
            <p:nvPr/>
          </p:nvSpPr>
          <p:spPr bwMode="auto">
            <a:xfrm>
              <a:off x="3925" y="1113"/>
              <a:ext cx="159" cy="162"/>
            </a:xfrm>
            <a:custGeom>
              <a:avLst/>
              <a:gdLst>
                <a:gd name="T0" fmla="*/ 11 w 67"/>
                <a:gd name="T1" fmla="*/ 12 h 68"/>
                <a:gd name="T2" fmla="*/ 39 w 67"/>
                <a:gd name="T3" fmla="*/ 12 h 68"/>
                <a:gd name="T4" fmla="*/ 39 w 67"/>
                <a:gd name="T5" fmla="*/ 8 h 68"/>
                <a:gd name="T6" fmla="*/ 26 w 67"/>
                <a:gd name="T7" fmla="*/ 24 h 68"/>
                <a:gd name="T8" fmla="*/ 26 w 67"/>
                <a:gd name="T9" fmla="*/ 28 h 68"/>
                <a:gd name="T10" fmla="*/ 56 w 67"/>
                <a:gd name="T11" fmla="*/ 59 h 68"/>
                <a:gd name="T12" fmla="*/ 60 w 67"/>
                <a:gd name="T13" fmla="*/ 53 h 68"/>
                <a:gd name="T14" fmla="*/ 9 w 67"/>
                <a:gd name="T15" fmla="*/ 61 h 68"/>
                <a:gd name="T16" fmla="*/ 8 w 67"/>
                <a:gd name="T17" fmla="*/ 68 h 68"/>
                <a:gd name="T18" fmla="*/ 61 w 67"/>
                <a:gd name="T19" fmla="*/ 60 h 68"/>
                <a:gd name="T20" fmla="*/ 66 w 67"/>
                <a:gd name="T21" fmla="*/ 54 h 68"/>
                <a:gd name="T22" fmla="*/ 34 w 67"/>
                <a:gd name="T23" fmla="*/ 22 h 68"/>
                <a:gd name="T24" fmla="*/ 35 w 67"/>
                <a:gd name="T25" fmla="*/ 27 h 68"/>
                <a:gd name="T26" fmla="*/ 48 w 67"/>
                <a:gd name="T27" fmla="*/ 11 h 68"/>
                <a:gd name="T28" fmla="*/ 47 w 67"/>
                <a:gd name="T29" fmla="*/ 7 h 68"/>
                <a:gd name="T30" fmla="*/ 6 w 67"/>
                <a:gd name="T31" fmla="*/ 7 h 68"/>
                <a:gd name="T32" fmla="*/ 11 w 67"/>
                <a:gd name="T3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11" y="12"/>
                  </a:moveTo>
                  <a:cubicBezTo>
                    <a:pt x="21" y="8"/>
                    <a:pt x="29" y="7"/>
                    <a:pt x="39" y="12"/>
                  </a:cubicBezTo>
                  <a:cubicBezTo>
                    <a:pt x="39" y="11"/>
                    <a:pt x="39" y="10"/>
                    <a:pt x="39" y="8"/>
                  </a:cubicBezTo>
                  <a:cubicBezTo>
                    <a:pt x="34" y="13"/>
                    <a:pt x="31" y="19"/>
                    <a:pt x="26" y="24"/>
                  </a:cubicBezTo>
                  <a:cubicBezTo>
                    <a:pt x="25" y="25"/>
                    <a:pt x="24" y="27"/>
                    <a:pt x="26" y="28"/>
                  </a:cubicBezTo>
                  <a:cubicBezTo>
                    <a:pt x="40" y="35"/>
                    <a:pt x="47" y="47"/>
                    <a:pt x="56" y="59"/>
                  </a:cubicBezTo>
                  <a:cubicBezTo>
                    <a:pt x="57" y="57"/>
                    <a:pt x="58" y="55"/>
                    <a:pt x="60" y="53"/>
                  </a:cubicBezTo>
                  <a:cubicBezTo>
                    <a:pt x="43" y="57"/>
                    <a:pt x="26" y="61"/>
                    <a:pt x="9" y="61"/>
                  </a:cubicBezTo>
                  <a:cubicBezTo>
                    <a:pt x="3" y="61"/>
                    <a:pt x="1" y="68"/>
                    <a:pt x="8" y="68"/>
                  </a:cubicBezTo>
                  <a:cubicBezTo>
                    <a:pt x="26" y="68"/>
                    <a:pt x="44" y="64"/>
                    <a:pt x="61" y="60"/>
                  </a:cubicBezTo>
                  <a:cubicBezTo>
                    <a:pt x="64" y="59"/>
                    <a:pt x="67" y="57"/>
                    <a:pt x="66" y="54"/>
                  </a:cubicBezTo>
                  <a:cubicBezTo>
                    <a:pt x="56" y="42"/>
                    <a:pt x="49" y="30"/>
                    <a:pt x="34" y="22"/>
                  </a:cubicBezTo>
                  <a:cubicBezTo>
                    <a:pt x="35" y="24"/>
                    <a:pt x="35" y="25"/>
                    <a:pt x="35" y="27"/>
                  </a:cubicBezTo>
                  <a:cubicBezTo>
                    <a:pt x="39" y="22"/>
                    <a:pt x="43" y="16"/>
                    <a:pt x="48" y="11"/>
                  </a:cubicBezTo>
                  <a:cubicBezTo>
                    <a:pt x="49" y="10"/>
                    <a:pt x="49" y="8"/>
                    <a:pt x="47" y="7"/>
                  </a:cubicBezTo>
                  <a:cubicBezTo>
                    <a:pt x="34" y="0"/>
                    <a:pt x="20" y="1"/>
                    <a:pt x="6" y="7"/>
                  </a:cubicBezTo>
                  <a:cubicBezTo>
                    <a:pt x="0" y="10"/>
                    <a:pt x="6" y="15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4" name="Freeform 47"/>
            <p:cNvSpPr/>
            <p:nvPr/>
          </p:nvSpPr>
          <p:spPr bwMode="auto">
            <a:xfrm>
              <a:off x="4079" y="1177"/>
              <a:ext cx="119" cy="22"/>
            </a:xfrm>
            <a:custGeom>
              <a:avLst/>
              <a:gdLst>
                <a:gd name="T0" fmla="*/ 5 w 50"/>
                <a:gd name="T1" fmla="*/ 4 h 9"/>
                <a:gd name="T2" fmla="*/ 38 w 50"/>
                <a:gd name="T3" fmla="*/ 8 h 9"/>
                <a:gd name="T4" fmla="*/ 45 w 50"/>
                <a:gd name="T5" fmla="*/ 7 h 9"/>
                <a:gd name="T6" fmla="*/ 48 w 50"/>
                <a:gd name="T7" fmla="*/ 4 h 9"/>
                <a:gd name="T8" fmla="*/ 12 w 50"/>
                <a:gd name="T9" fmla="*/ 0 h 9"/>
                <a:gd name="T10" fmla="*/ 5 w 50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9">
                  <a:moveTo>
                    <a:pt x="5" y="4"/>
                  </a:moveTo>
                  <a:cubicBezTo>
                    <a:pt x="16" y="4"/>
                    <a:pt x="28" y="4"/>
                    <a:pt x="38" y="8"/>
                  </a:cubicBezTo>
                  <a:cubicBezTo>
                    <a:pt x="40" y="9"/>
                    <a:pt x="43" y="8"/>
                    <a:pt x="45" y="7"/>
                  </a:cubicBezTo>
                  <a:cubicBezTo>
                    <a:pt x="45" y="7"/>
                    <a:pt x="50" y="5"/>
                    <a:pt x="48" y="4"/>
                  </a:cubicBezTo>
                  <a:cubicBezTo>
                    <a:pt x="37" y="0"/>
                    <a:pt x="24" y="0"/>
                    <a:pt x="12" y="0"/>
                  </a:cubicBezTo>
                  <a:cubicBezTo>
                    <a:pt x="10" y="0"/>
                    <a:pt x="0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5" name="Freeform 48"/>
            <p:cNvSpPr/>
            <p:nvPr/>
          </p:nvSpPr>
          <p:spPr bwMode="auto">
            <a:xfrm>
              <a:off x="4129" y="1125"/>
              <a:ext cx="36" cy="126"/>
            </a:xfrm>
            <a:custGeom>
              <a:avLst/>
              <a:gdLst>
                <a:gd name="T0" fmla="*/ 0 w 15"/>
                <a:gd name="T1" fmla="*/ 6 h 53"/>
                <a:gd name="T2" fmla="*/ 4 w 15"/>
                <a:gd name="T3" fmla="*/ 49 h 53"/>
                <a:gd name="T4" fmla="*/ 15 w 15"/>
                <a:gd name="T5" fmla="*/ 46 h 53"/>
                <a:gd name="T6" fmla="*/ 10 w 15"/>
                <a:gd name="T7" fmla="*/ 3 h 53"/>
                <a:gd name="T8" fmla="*/ 0 w 15"/>
                <a:gd name="T9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3">
                  <a:moveTo>
                    <a:pt x="0" y="6"/>
                  </a:moveTo>
                  <a:cubicBezTo>
                    <a:pt x="0" y="21"/>
                    <a:pt x="3" y="35"/>
                    <a:pt x="4" y="49"/>
                  </a:cubicBezTo>
                  <a:cubicBezTo>
                    <a:pt x="4" y="53"/>
                    <a:pt x="15" y="50"/>
                    <a:pt x="15" y="46"/>
                  </a:cubicBezTo>
                  <a:cubicBezTo>
                    <a:pt x="14" y="32"/>
                    <a:pt x="10" y="18"/>
                    <a:pt x="10" y="3"/>
                  </a:cubicBezTo>
                  <a:cubicBezTo>
                    <a:pt x="10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6" name="Freeform 49"/>
            <p:cNvSpPr/>
            <p:nvPr/>
          </p:nvSpPr>
          <p:spPr bwMode="auto">
            <a:xfrm>
              <a:off x="4248" y="1149"/>
              <a:ext cx="121" cy="138"/>
            </a:xfrm>
            <a:custGeom>
              <a:avLst/>
              <a:gdLst>
                <a:gd name="T0" fmla="*/ 43 w 51"/>
                <a:gd name="T1" fmla="*/ 3 h 58"/>
                <a:gd name="T2" fmla="*/ 4 w 51"/>
                <a:gd name="T3" fmla="*/ 34 h 58"/>
                <a:gd name="T4" fmla="*/ 6 w 51"/>
                <a:gd name="T5" fmla="*/ 52 h 58"/>
                <a:gd name="T6" fmla="*/ 39 w 51"/>
                <a:gd name="T7" fmla="*/ 48 h 58"/>
                <a:gd name="T8" fmla="*/ 35 w 51"/>
                <a:gd name="T9" fmla="*/ 43 h 58"/>
                <a:gd name="T10" fmla="*/ 14 w 51"/>
                <a:gd name="T11" fmla="*/ 46 h 58"/>
                <a:gd name="T12" fmla="*/ 16 w 51"/>
                <a:gd name="T13" fmla="*/ 32 h 58"/>
                <a:gd name="T14" fmla="*/ 28 w 51"/>
                <a:gd name="T15" fmla="*/ 16 h 58"/>
                <a:gd name="T16" fmla="*/ 40 w 51"/>
                <a:gd name="T17" fmla="*/ 10 h 58"/>
                <a:gd name="T18" fmla="*/ 43 w 51"/>
                <a:gd name="T19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8">
                  <a:moveTo>
                    <a:pt x="43" y="3"/>
                  </a:moveTo>
                  <a:cubicBezTo>
                    <a:pt x="27" y="0"/>
                    <a:pt x="10" y="22"/>
                    <a:pt x="4" y="34"/>
                  </a:cubicBezTo>
                  <a:cubicBezTo>
                    <a:pt x="2" y="40"/>
                    <a:pt x="0" y="48"/>
                    <a:pt x="6" y="52"/>
                  </a:cubicBezTo>
                  <a:cubicBezTo>
                    <a:pt x="15" y="58"/>
                    <a:pt x="31" y="52"/>
                    <a:pt x="39" y="48"/>
                  </a:cubicBezTo>
                  <a:cubicBezTo>
                    <a:pt x="46" y="46"/>
                    <a:pt x="40" y="41"/>
                    <a:pt x="35" y="43"/>
                  </a:cubicBezTo>
                  <a:cubicBezTo>
                    <a:pt x="31" y="45"/>
                    <a:pt x="18" y="50"/>
                    <a:pt x="14" y="46"/>
                  </a:cubicBezTo>
                  <a:cubicBezTo>
                    <a:pt x="11" y="42"/>
                    <a:pt x="14" y="36"/>
                    <a:pt x="16" y="32"/>
                  </a:cubicBezTo>
                  <a:cubicBezTo>
                    <a:pt x="19" y="26"/>
                    <a:pt x="23" y="21"/>
                    <a:pt x="28" y="16"/>
                  </a:cubicBezTo>
                  <a:cubicBezTo>
                    <a:pt x="31" y="14"/>
                    <a:pt x="36" y="9"/>
                    <a:pt x="40" y="10"/>
                  </a:cubicBezTo>
                  <a:cubicBezTo>
                    <a:pt x="44" y="11"/>
                    <a:pt x="51" y="4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7" name="Freeform 50"/>
            <p:cNvSpPr/>
            <p:nvPr/>
          </p:nvSpPr>
          <p:spPr bwMode="auto">
            <a:xfrm>
              <a:off x="4406" y="1147"/>
              <a:ext cx="50" cy="140"/>
            </a:xfrm>
            <a:custGeom>
              <a:avLst/>
              <a:gdLst>
                <a:gd name="T0" fmla="*/ 9 w 21"/>
                <a:gd name="T1" fmla="*/ 3 h 59"/>
                <a:gd name="T2" fmla="*/ 3 w 21"/>
                <a:gd name="T3" fmla="*/ 22 h 59"/>
                <a:gd name="T4" fmla="*/ 0 w 21"/>
                <a:gd name="T5" fmla="*/ 56 h 59"/>
                <a:gd name="T6" fmla="*/ 10 w 21"/>
                <a:gd name="T7" fmla="*/ 53 h 59"/>
                <a:gd name="T8" fmla="*/ 13 w 21"/>
                <a:gd name="T9" fmla="*/ 24 h 59"/>
                <a:gd name="T10" fmla="*/ 18 w 21"/>
                <a:gd name="T11" fmla="*/ 3 h 59"/>
                <a:gd name="T12" fmla="*/ 9 w 21"/>
                <a:gd name="T13" fmla="*/ 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59">
                  <a:moveTo>
                    <a:pt x="9" y="3"/>
                  </a:moveTo>
                  <a:cubicBezTo>
                    <a:pt x="4" y="8"/>
                    <a:pt x="4" y="16"/>
                    <a:pt x="3" y="22"/>
                  </a:cubicBezTo>
                  <a:cubicBezTo>
                    <a:pt x="0" y="33"/>
                    <a:pt x="0" y="45"/>
                    <a:pt x="0" y="56"/>
                  </a:cubicBezTo>
                  <a:cubicBezTo>
                    <a:pt x="0" y="59"/>
                    <a:pt x="10" y="57"/>
                    <a:pt x="10" y="53"/>
                  </a:cubicBezTo>
                  <a:cubicBezTo>
                    <a:pt x="10" y="43"/>
                    <a:pt x="11" y="33"/>
                    <a:pt x="13" y="24"/>
                  </a:cubicBezTo>
                  <a:cubicBezTo>
                    <a:pt x="14" y="18"/>
                    <a:pt x="14" y="8"/>
                    <a:pt x="18" y="3"/>
                  </a:cubicBezTo>
                  <a:cubicBezTo>
                    <a:pt x="21" y="0"/>
                    <a:pt x="11" y="1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8" name="Freeform 51"/>
            <p:cNvSpPr/>
            <p:nvPr/>
          </p:nvSpPr>
          <p:spPr bwMode="auto">
            <a:xfrm>
              <a:off x="4397" y="1137"/>
              <a:ext cx="123" cy="145"/>
            </a:xfrm>
            <a:custGeom>
              <a:avLst/>
              <a:gdLst>
                <a:gd name="T0" fmla="*/ 6 w 52"/>
                <a:gd name="T1" fmla="*/ 6 h 61"/>
                <a:gd name="T2" fmla="*/ 38 w 52"/>
                <a:gd name="T3" fmla="*/ 31 h 61"/>
                <a:gd name="T4" fmla="*/ 11 w 52"/>
                <a:gd name="T5" fmla="*/ 56 h 61"/>
                <a:gd name="T6" fmla="*/ 7 w 52"/>
                <a:gd name="T7" fmla="*/ 61 h 61"/>
                <a:gd name="T8" fmla="*/ 50 w 52"/>
                <a:gd name="T9" fmla="*/ 36 h 61"/>
                <a:gd name="T10" fmla="*/ 12 w 52"/>
                <a:gd name="T11" fmla="*/ 1 h 61"/>
                <a:gd name="T12" fmla="*/ 6 w 52"/>
                <a:gd name="T13" fmla="*/ 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61">
                  <a:moveTo>
                    <a:pt x="6" y="6"/>
                  </a:moveTo>
                  <a:cubicBezTo>
                    <a:pt x="19" y="9"/>
                    <a:pt x="33" y="16"/>
                    <a:pt x="38" y="31"/>
                  </a:cubicBezTo>
                  <a:cubicBezTo>
                    <a:pt x="45" y="49"/>
                    <a:pt x="25" y="55"/>
                    <a:pt x="11" y="56"/>
                  </a:cubicBezTo>
                  <a:cubicBezTo>
                    <a:pt x="7" y="56"/>
                    <a:pt x="0" y="61"/>
                    <a:pt x="7" y="61"/>
                  </a:cubicBezTo>
                  <a:cubicBezTo>
                    <a:pt x="23" y="61"/>
                    <a:pt x="48" y="56"/>
                    <a:pt x="50" y="36"/>
                  </a:cubicBezTo>
                  <a:cubicBezTo>
                    <a:pt x="52" y="16"/>
                    <a:pt x="28" y="4"/>
                    <a:pt x="12" y="1"/>
                  </a:cubicBezTo>
                  <a:cubicBezTo>
                    <a:pt x="9" y="0"/>
                    <a:pt x="0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9" name="Freeform 52"/>
            <p:cNvSpPr/>
            <p:nvPr/>
          </p:nvSpPr>
          <p:spPr bwMode="auto">
            <a:xfrm>
              <a:off x="3582" y="1363"/>
              <a:ext cx="1045" cy="19"/>
            </a:xfrm>
            <a:custGeom>
              <a:avLst/>
              <a:gdLst>
                <a:gd name="T0" fmla="*/ 7 w 441"/>
                <a:gd name="T1" fmla="*/ 8 h 8"/>
                <a:gd name="T2" fmla="*/ 433 w 441"/>
                <a:gd name="T3" fmla="*/ 8 h 8"/>
                <a:gd name="T4" fmla="*/ 434 w 441"/>
                <a:gd name="T5" fmla="*/ 0 h 8"/>
                <a:gd name="T6" fmla="*/ 8 w 441"/>
                <a:gd name="T7" fmla="*/ 0 h 8"/>
                <a:gd name="T8" fmla="*/ 7 w 441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8">
                  <a:moveTo>
                    <a:pt x="7" y="8"/>
                  </a:moveTo>
                  <a:cubicBezTo>
                    <a:pt x="149" y="8"/>
                    <a:pt x="291" y="8"/>
                    <a:pt x="433" y="8"/>
                  </a:cubicBezTo>
                  <a:cubicBezTo>
                    <a:pt x="439" y="8"/>
                    <a:pt x="441" y="0"/>
                    <a:pt x="434" y="0"/>
                  </a:cubicBezTo>
                  <a:cubicBezTo>
                    <a:pt x="292" y="0"/>
                    <a:pt x="150" y="0"/>
                    <a:pt x="8" y="0"/>
                  </a:cubicBezTo>
                  <a:cubicBezTo>
                    <a:pt x="1" y="0"/>
                    <a:pt x="0" y="8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0" name="Freeform 53"/>
            <p:cNvSpPr/>
            <p:nvPr/>
          </p:nvSpPr>
          <p:spPr bwMode="auto">
            <a:xfrm>
              <a:off x="4032" y="1455"/>
              <a:ext cx="173" cy="181"/>
            </a:xfrm>
            <a:custGeom>
              <a:avLst/>
              <a:gdLst>
                <a:gd name="T0" fmla="*/ 11 w 73"/>
                <a:gd name="T1" fmla="*/ 21 h 76"/>
                <a:gd name="T2" fmla="*/ 42 w 73"/>
                <a:gd name="T3" fmla="*/ 22 h 76"/>
                <a:gd name="T4" fmla="*/ 16 w 73"/>
                <a:gd name="T5" fmla="*/ 61 h 76"/>
                <a:gd name="T6" fmla="*/ 16 w 73"/>
                <a:gd name="T7" fmla="*/ 63 h 76"/>
                <a:gd name="T8" fmla="*/ 61 w 73"/>
                <a:gd name="T9" fmla="*/ 76 h 76"/>
                <a:gd name="T10" fmla="*/ 65 w 73"/>
                <a:gd name="T11" fmla="*/ 71 h 76"/>
                <a:gd name="T12" fmla="*/ 42 w 73"/>
                <a:gd name="T13" fmla="*/ 69 h 76"/>
                <a:gd name="T14" fmla="*/ 31 w 73"/>
                <a:gd name="T15" fmla="*/ 63 h 76"/>
                <a:gd name="T16" fmla="*/ 34 w 73"/>
                <a:gd name="T17" fmla="*/ 53 h 76"/>
                <a:gd name="T18" fmla="*/ 53 w 73"/>
                <a:gd name="T19" fmla="*/ 21 h 76"/>
                <a:gd name="T20" fmla="*/ 7 w 73"/>
                <a:gd name="T21" fmla="*/ 17 h 76"/>
                <a:gd name="T22" fmla="*/ 11 w 73"/>
                <a:gd name="T23" fmla="*/ 2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76">
                  <a:moveTo>
                    <a:pt x="11" y="21"/>
                  </a:moveTo>
                  <a:cubicBezTo>
                    <a:pt x="18" y="18"/>
                    <a:pt x="40" y="8"/>
                    <a:pt x="42" y="22"/>
                  </a:cubicBezTo>
                  <a:cubicBezTo>
                    <a:pt x="44" y="35"/>
                    <a:pt x="25" y="53"/>
                    <a:pt x="16" y="61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29" y="75"/>
                    <a:pt x="44" y="76"/>
                    <a:pt x="61" y="76"/>
                  </a:cubicBezTo>
                  <a:cubicBezTo>
                    <a:pt x="65" y="76"/>
                    <a:pt x="73" y="71"/>
                    <a:pt x="65" y="71"/>
                  </a:cubicBezTo>
                  <a:cubicBezTo>
                    <a:pt x="58" y="71"/>
                    <a:pt x="50" y="71"/>
                    <a:pt x="42" y="69"/>
                  </a:cubicBezTo>
                  <a:cubicBezTo>
                    <a:pt x="38" y="68"/>
                    <a:pt x="34" y="66"/>
                    <a:pt x="31" y="63"/>
                  </a:cubicBezTo>
                  <a:cubicBezTo>
                    <a:pt x="26" y="60"/>
                    <a:pt x="31" y="56"/>
                    <a:pt x="34" y="53"/>
                  </a:cubicBezTo>
                  <a:cubicBezTo>
                    <a:pt x="42" y="44"/>
                    <a:pt x="52" y="33"/>
                    <a:pt x="53" y="21"/>
                  </a:cubicBezTo>
                  <a:cubicBezTo>
                    <a:pt x="54" y="0"/>
                    <a:pt x="15" y="14"/>
                    <a:pt x="7" y="17"/>
                  </a:cubicBezTo>
                  <a:cubicBezTo>
                    <a:pt x="0" y="20"/>
                    <a:pt x="7" y="23"/>
                    <a:pt x="1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1" name="Freeform 54"/>
            <p:cNvSpPr/>
            <p:nvPr/>
          </p:nvSpPr>
          <p:spPr bwMode="auto">
            <a:xfrm>
              <a:off x="4693" y="1279"/>
              <a:ext cx="90" cy="50"/>
            </a:xfrm>
            <a:custGeom>
              <a:avLst/>
              <a:gdLst>
                <a:gd name="T0" fmla="*/ 4 w 38"/>
                <a:gd name="T1" fmla="*/ 7 h 21"/>
                <a:gd name="T2" fmla="*/ 16 w 38"/>
                <a:gd name="T3" fmla="*/ 8 h 21"/>
                <a:gd name="T4" fmla="*/ 25 w 38"/>
                <a:gd name="T5" fmla="*/ 17 h 21"/>
                <a:gd name="T6" fmla="*/ 36 w 38"/>
                <a:gd name="T7" fmla="*/ 14 h 21"/>
                <a:gd name="T8" fmla="*/ 25 w 38"/>
                <a:gd name="T9" fmla="*/ 2 h 21"/>
                <a:gd name="T10" fmla="*/ 8 w 38"/>
                <a:gd name="T11" fmla="*/ 0 h 21"/>
                <a:gd name="T12" fmla="*/ 1 w 38"/>
                <a:gd name="T13" fmla="*/ 3 h 21"/>
                <a:gd name="T14" fmla="*/ 4 w 38"/>
                <a:gd name="T1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1">
                  <a:moveTo>
                    <a:pt x="4" y="7"/>
                  </a:moveTo>
                  <a:cubicBezTo>
                    <a:pt x="8" y="7"/>
                    <a:pt x="12" y="7"/>
                    <a:pt x="16" y="8"/>
                  </a:cubicBezTo>
                  <a:cubicBezTo>
                    <a:pt x="20" y="9"/>
                    <a:pt x="23" y="13"/>
                    <a:pt x="25" y="17"/>
                  </a:cubicBezTo>
                  <a:cubicBezTo>
                    <a:pt x="27" y="21"/>
                    <a:pt x="38" y="18"/>
                    <a:pt x="36" y="14"/>
                  </a:cubicBezTo>
                  <a:cubicBezTo>
                    <a:pt x="33" y="9"/>
                    <a:pt x="30" y="5"/>
                    <a:pt x="25" y="2"/>
                  </a:cubicBezTo>
                  <a:cubicBezTo>
                    <a:pt x="20" y="0"/>
                    <a:pt x="14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2" name="Freeform 55"/>
            <p:cNvSpPr/>
            <p:nvPr/>
          </p:nvSpPr>
          <p:spPr bwMode="auto">
            <a:xfrm>
              <a:off x="4707" y="1351"/>
              <a:ext cx="117" cy="16"/>
            </a:xfrm>
            <a:custGeom>
              <a:avLst/>
              <a:gdLst>
                <a:gd name="T0" fmla="*/ 4 w 49"/>
                <a:gd name="T1" fmla="*/ 7 h 7"/>
                <a:gd name="T2" fmla="*/ 40 w 49"/>
                <a:gd name="T3" fmla="*/ 7 h 7"/>
                <a:gd name="T4" fmla="*/ 47 w 49"/>
                <a:gd name="T5" fmla="*/ 4 h 7"/>
                <a:gd name="T6" fmla="*/ 44 w 49"/>
                <a:gd name="T7" fmla="*/ 0 h 7"/>
                <a:gd name="T8" fmla="*/ 8 w 49"/>
                <a:gd name="T9" fmla="*/ 0 h 7"/>
                <a:gd name="T10" fmla="*/ 1 w 49"/>
                <a:gd name="T11" fmla="*/ 3 h 7"/>
                <a:gd name="T12" fmla="*/ 4 w 4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7">
                  <a:moveTo>
                    <a:pt x="4" y="7"/>
                  </a:moveTo>
                  <a:cubicBezTo>
                    <a:pt x="16" y="7"/>
                    <a:pt x="28" y="7"/>
                    <a:pt x="40" y="7"/>
                  </a:cubicBezTo>
                  <a:cubicBezTo>
                    <a:pt x="43" y="7"/>
                    <a:pt x="46" y="6"/>
                    <a:pt x="47" y="4"/>
                  </a:cubicBezTo>
                  <a:cubicBezTo>
                    <a:pt x="49" y="1"/>
                    <a:pt x="46" y="0"/>
                    <a:pt x="44" y="0"/>
                  </a:cubicBezTo>
                  <a:cubicBezTo>
                    <a:pt x="32" y="0"/>
                    <a:pt x="20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3" name="Freeform 56"/>
            <p:cNvSpPr/>
            <p:nvPr/>
          </p:nvSpPr>
          <p:spPr bwMode="auto">
            <a:xfrm>
              <a:off x="4923" y="1173"/>
              <a:ext cx="40" cy="285"/>
            </a:xfrm>
            <a:custGeom>
              <a:avLst/>
              <a:gdLst>
                <a:gd name="T0" fmla="*/ 0 w 17"/>
                <a:gd name="T1" fmla="*/ 7 h 120"/>
                <a:gd name="T2" fmla="*/ 6 w 17"/>
                <a:gd name="T3" fmla="*/ 115 h 120"/>
                <a:gd name="T4" fmla="*/ 17 w 17"/>
                <a:gd name="T5" fmla="*/ 114 h 120"/>
                <a:gd name="T6" fmla="*/ 11 w 17"/>
                <a:gd name="T7" fmla="*/ 6 h 120"/>
                <a:gd name="T8" fmla="*/ 0 w 17"/>
                <a:gd name="T9" fmla="*/ 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0">
                  <a:moveTo>
                    <a:pt x="0" y="7"/>
                  </a:moveTo>
                  <a:cubicBezTo>
                    <a:pt x="0" y="43"/>
                    <a:pt x="6" y="79"/>
                    <a:pt x="6" y="115"/>
                  </a:cubicBezTo>
                  <a:cubicBezTo>
                    <a:pt x="6" y="120"/>
                    <a:pt x="17" y="119"/>
                    <a:pt x="17" y="114"/>
                  </a:cubicBezTo>
                  <a:cubicBezTo>
                    <a:pt x="16" y="78"/>
                    <a:pt x="11" y="42"/>
                    <a:pt x="11" y="6"/>
                  </a:cubicBezTo>
                  <a:cubicBezTo>
                    <a:pt x="11" y="0"/>
                    <a:pt x="0" y="2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4" name="Freeform 57"/>
            <p:cNvSpPr/>
            <p:nvPr/>
          </p:nvSpPr>
          <p:spPr bwMode="auto">
            <a:xfrm>
              <a:off x="4928" y="1275"/>
              <a:ext cx="201" cy="35"/>
            </a:xfrm>
            <a:custGeom>
              <a:avLst/>
              <a:gdLst>
                <a:gd name="T0" fmla="*/ 11 w 85"/>
                <a:gd name="T1" fmla="*/ 13 h 15"/>
                <a:gd name="T2" fmla="*/ 73 w 85"/>
                <a:gd name="T3" fmla="*/ 8 h 15"/>
                <a:gd name="T4" fmla="*/ 77 w 85"/>
                <a:gd name="T5" fmla="*/ 2 h 15"/>
                <a:gd name="T6" fmla="*/ 7 w 85"/>
                <a:gd name="T7" fmla="*/ 9 h 15"/>
                <a:gd name="T8" fmla="*/ 11 w 85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5">
                  <a:moveTo>
                    <a:pt x="11" y="13"/>
                  </a:moveTo>
                  <a:cubicBezTo>
                    <a:pt x="29" y="5"/>
                    <a:pt x="54" y="8"/>
                    <a:pt x="73" y="8"/>
                  </a:cubicBezTo>
                  <a:cubicBezTo>
                    <a:pt x="77" y="8"/>
                    <a:pt x="85" y="2"/>
                    <a:pt x="77" y="2"/>
                  </a:cubicBezTo>
                  <a:cubicBezTo>
                    <a:pt x="55" y="2"/>
                    <a:pt x="28" y="0"/>
                    <a:pt x="7" y="9"/>
                  </a:cubicBezTo>
                  <a:cubicBezTo>
                    <a:pt x="0" y="12"/>
                    <a:pt x="7" y="15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5" name="Freeform 58"/>
            <p:cNvSpPr/>
            <p:nvPr/>
          </p:nvSpPr>
          <p:spPr bwMode="auto">
            <a:xfrm>
              <a:off x="5080" y="1175"/>
              <a:ext cx="26" cy="283"/>
            </a:xfrm>
            <a:custGeom>
              <a:avLst/>
              <a:gdLst>
                <a:gd name="T0" fmla="*/ 0 w 11"/>
                <a:gd name="T1" fmla="*/ 6 h 119"/>
                <a:gd name="T2" fmla="*/ 0 w 11"/>
                <a:gd name="T3" fmla="*/ 114 h 119"/>
                <a:gd name="T4" fmla="*/ 11 w 11"/>
                <a:gd name="T5" fmla="*/ 113 h 119"/>
                <a:gd name="T6" fmla="*/ 11 w 11"/>
                <a:gd name="T7" fmla="*/ 5 h 119"/>
                <a:gd name="T8" fmla="*/ 0 w 11"/>
                <a:gd name="T9" fmla="*/ 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9">
                  <a:moveTo>
                    <a:pt x="0" y="6"/>
                  </a:moveTo>
                  <a:cubicBezTo>
                    <a:pt x="0" y="42"/>
                    <a:pt x="0" y="78"/>
                    <a:pt x="0" y="114"/>
                  </a:cubicBezTo>
                  <a:cubicBezTo>
                    <a:pt x="0" y="119"/>
                    <a:pt x="11" y="116"/>
                    <a:pt x="11" y="113"/>
                  </a:cubicBezTo>
                  <a:cubicBezTo>
                    <a:pt x="11" y="77"/>
                    <a:pt x="11" y="41"/>
                    <a:pt x="11" y="5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6" name="Freeform 59"/>
            <p:cNvSpPr/>
            <p:nvPr/>
          </p:nvSpPr>
          <p:spPr bwMode="auto">
            <a:xfrm>
              <a:off x="5098" y="1118"/>
              <a:ext cx="145" cy="123"/>
            </a:xfrm>
            <a:custGeom>
              <a:avLst/>
              <a:gdLst>
                <a:gd name="T0" fmla="*/ 6 w 61"/>
                <a:gd name="T1" fmla="*/ 9 h 52"/>
                <a:gd name="T2" fmla="*/ 30 w 61"/>
                <a:gd name="T3" fmla="*/ 15 h 52"/>
                <a:gd name="T4" fmla="*/ 29 w 61"/>
                <a:gd name="T5" fmla="*/ 10 h 52"/>
                <a:gd name="T6" fmla="*/ 17 w 61"/>
                <a:gd name="T7" fmla="*/ 34 h 52"/>
                <a:gd name="T8" fmla="*/ 17 w 61"/>
                <a:gd name="T9" fmla="*/ 38 h 52"/>
                <a:gd name="T10" fmla="*/ 48 w 61"/>
                <a:gd name="T11" fmla="*/ 51 h 52"/>
                <a:gd name="T12" fmla="*/ 54 w 61"/>
                <a:gd name="T13" fmla="*/ 44 h 52"/>
                <a:gd name="T14" fmla="*/ 25 w 61"/>
                <a:gd name="T15" fmla="*/ 32 h 52"/>
                <a:gd name="T16" fmla="*/ 26 w 61"/>
                <a:gd name="T17" fmla="*/ 37 h 52"/>
                <a:gd name="T18" fmla="*/ 38 w 61"/>
                <a:gd name="T19" fmla="*/ 13 h 52"/>
                <a:gd name="T20" fmla="*/ 36 w 61"/>
                <a:gd name="T21" fmla="*/ 8 h 52"/>
                <a:gd name="T22" fmla="*/ 12 w 61"/>
                <a:gd name="T23" fmla="*/ 2 h 52"/>
                <a:gd name="T24" fmla="*/ 6 w 61"/>
                <a:gd name="T25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52">
                  <a:moveTo>
                    <a:pt x="6" y="9"/>
                  </a:moveTo>
                  <a:cubicBezTo>
                    <a:pt x="14" y="12"/>
                    <a:pt x="22" y="11"/>
                    <a:pt x="30" y="15"/>
                  </a:cubicBezTo>
                  <a:cubicBezTo>
                    <a:pt x="30" y="13"/>
                    <a:pt x="29" y="11"/>
                    <a:pt x="29" y="10"/>
                  </a:cubicBezTo>
                  <a:cubicBezTo>
                    <a:pt x="23" y="17"/>
                    <a:pt x="23" y="27"/>
                    <a:pt x="17" y="34"/>
                  </a:cubicBezTo>
                  <a:cubicBezTo>
                    <a:pt x="16" y="35"/>
                    <a:pt x="16" y="37"/>
                    <a:pt x="17" y="38"/>
                  </a:cubicBezTo>
                  <a:cubicBezTo>
                    <a:pt x="25" y="45"/>
                    <a:pt x="38" y="48"/>
                    <a:pt x="48" y="51"/>
                  </a:cubicBezTo>
                  <a:cubicBezTo>
                    <a:pt x="53" y="52"/>
                    <a:pt x="61" y="45"/>
                    <a:pt x="54" y="44"/>
                  </a:cubicBezTo>
                  <a:cubicBezTo>
                    <a:pt x="45" y="41"/>
                    <a:pt x="33" y="39"/>
                    <a:pt x="25" y="32"/>
                  </a:cubicBezTo>
                  <a:cubicBezTo>
                    <a:pt x="26" y="34"/>
                    <a:pt x="26" y="35"/>
                    <a:pt x="26" y="37"/>
                  </a:cubicBezTo>
                  <a:cubicBezTo>
                    <a:pt x="32" y="30"/>
                    <a:pt x="32" y="20"/>
                    <a:pt x="38" y="13"/>
                  </a:cubicBezTo>
                  <a:cubicBezTo>
                    <a:pt x="39" y="11"/>
                    <a:pt x="39" y="9"/>
                    <a:pt x="36" y="8"/>
                  </a:cubicBezTo>
                  <a:cubicBezTo>
                    <a:pt x="28" y="4"/>
                    <a:pt x="20" y="5"/>
                    <a:pt x="12" y="2"/>
                  </a:cubicBezTo>
                  <a:cubicBezTo>
                    <a:pt x="8" y="0"/>
                    <a:pt x="0" y="6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119" name="文本框 118"/>
          <p:cNvSpPr txBox="1"/>
          <p:nvPr/>
        </p:nvSpPr>
        <p:spPr>
          <a:xfrm>
            <a:off x="4056256" y="2548067"/>
            <a:ext cx="40347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PART</a:t>
            </a:r>
            <a:r>
              <a:rPr lang="zh-CN" altLang="en-US" sz="48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 </a:t>
            </a:r>
            <a:r>
              <a:rPr lang="en-US" altLang="zh-CN" sz="4800" dirty="0" smtClean="0">
                <a:solidFill>
                  <a:srgbClr val="FFC00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FOUR</a:t>
            </a:r>
            <a:endParaRPr lang="zh-CN" altLang="en-US" sz="4800" dirty="0">
              <a:solidFill>
                <a:srgbClr val="FFC00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39" name="TextBox 76"/>
          <p:cNvSpPr txBox="1"/>
          <p:nvPr/>
        </p:nvSpPr>
        <p:spPr>
          <a:xfrm>
            <a:off x="3309337" y="3453204"/>
            <a:ext cx="5451229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accent3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Tài chính kinh doanh</a:t>
            </a:r>
            <a:endParaRPr lang="zh-CN" altLang="en-US" sz="3600" dirty="0">
              <a:solidFill>
                <a:schemeClr val="accent3"/>
              </a:solidFill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70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47"/>
          <p:cNvSpPr/>
          <p:nvPr/>
        </p:nvSpPr>
        <p:spPr>
          <a:xfrm>
            <a:off x="1288212" y="404898"/>
            <a:ext cx="8667437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Khấu hao tài sản và phân bổ chi phí công cụ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1334385"/>
              </p:ext>
            </p:extLst>
          </p:nvPr>
        </p:nvGraphicFramePr>
        <p:xfrm>
          <a:off x="1081651" y="924560"/>
          <a:ext cx="10778253" cy="593344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641617"/>
                <a:gridCol w="1941308"/>
                <a:gridCol w="548630"/>
                <a:gridCol w="1083194"/>
                <a:gridCol w="731507"/>
                <a:gridCol w="1710374"/>
                <a:gridCol w="1384466"/>
                <a:gridCol w="1469880"/>
                <a:gridCol w="126727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STT 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Tên</a:t>
                      </a:r>
                      <a:r>
                        <a:rPr lang="en-US" baseline="0" dirty="0" smtClean="0"/>
                        <a:t> thiết bị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SL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Đơn</a:t>
                      </a:r>
                      <a:r>
                        <a:rPr lang="en-US" baseline="0" dirty="0" smtClean="0"/>
                        <a:t> vị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Loại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TGSD</a:t>
                      </a:r>
                      <a:r>
                        <a:rPr lang="en-US" baseline="0" dirty="0" smtClean="0"/>
                        <a:t> (tháng)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Đơn</a:t>
                      </a:r>
                      <a:r>
                        <a:rPr lang="en-US" baseline="0" dirty="0" smtClean="0"/>
                        <a:t> giá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Thành</a:t>
                      </a:r>
                      <a:r>
                        <a:rPr lang="en-US" baseline="0" dirty="0" smtClean="0"/>
                        <a:t> tiền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KH/HM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Máy giặt mũ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Cái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24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24,000,000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48,000,000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2,000,000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Bàn lễ tân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1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1,000,000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1,000,000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83,333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Ghế tiếp khách 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5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1,000,000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5,000,000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416,667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Máy tính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1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18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7,000,000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7,000,000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388,889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Máy in hóa đơn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1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3,000,000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3,000,000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250,000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Camera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4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700,000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2,800,000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233,333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Wifi 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1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320,000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320,000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26,667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Bảng hiệu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1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500,000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500,000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41,667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Đèn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8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170,000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1,360,000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113,333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Quạt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450,000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900,000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75,000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Bàn thờ thần tài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1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24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500,000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500,000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20,833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Kìm, tua vít,</a:t>
                      </a:r>
                      <a:r>
                        <a:rPr lang="vi-VN" baseline="0" dirty="0" smtClean="0"/>
                        <a:t> búa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6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8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23,750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13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Kéo, sọt rác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6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mtClean="0"/>
                        <a:t>Cái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smtClean="0"/>
                        <a:t>2</a:t>
                      </a:r>
                      <a:endParaRPr lang="vi-V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6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50,000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Dụng cụ VP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1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Bộ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6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700,000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700,000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116,667</a:t>
                      </a:r>
                      <a:endParaRPr lang="vi-VN" dirty="0"/>
                    </a:p>
                  </a:txBody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Tổng</a:t>
                      </a:r>
                      <a:endParaRPr lang="vi-V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-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-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-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39,540,000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71,480,000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/>
                        <a:t>3,840,139</a:t>
                      </a:r>
                      <a:endParaRPr lang="vi-V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5944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47"/>
          <p:cNvSpPr/>
          <p:nvPr/>
        </p:nvSpPr>
        <p:spPr>
          <a:xfrm>
            <a:off x="1288212" y="404898"/>
            <a:ext cx="5799665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Chi phí hoạt động hàng tháng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1102817"/>
              </p:ext>
            </p:extLst>
          </p:nvPr>
        </p:nvGraphicFramePr>
        <p:xfrm>
          <a:off x="1398974" y="1110984"/>
          <a:ext cx="8128000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Hạng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mục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Số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tiền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Lương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Mặt</a:t>
                      </a:r>
                      <a:r>
                        <a:rPr lang="en-US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bằng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Nguyên</a:t>
                      </a:r>
                      <a:r>
                        <a:rPr lang="en-US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vật liệu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4,050,000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Tiền</a:t>
                      </a:r>
                      <a:r>
                        <a:rPr lang="en-US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điện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Tiền</a:t>
                      </a:r>
                      <a:r>
                        <a:rPr lang="en-US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điện thoại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Giấy</a:t>
                      </a:r>
                      <a:r>
                        <a:rPr lang="en-US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phép kinh doanh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200,000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Tiền mạng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Chi phí</a:t>
                      </a:r>
                      <a:r>
                        <a:rPr lang="en-US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văn phòng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Tiền nước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Quảng cáo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Thuế môn</a:t>
                      </a:r>
                      <a:r>
                        <a:rPr lang="en-US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bài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Bảo trì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500,000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Khấu</a:t>
                      </a:r>
                      <a:r>
                        <a:rPr lang="en-US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hao tài sản cố định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Tổng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72,580,147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0194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47"/>
          <p:cNvSpPr/>
          <p:nvPr/>
        </p:nvSpPr>
        <p:spPr>
          <a:xfrm>
            <a:off x="1288212" y="404898"/>
            <a:ext cx="5799665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Chi phí hoạt động hàng tháng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183525"/>
              </p:ext>
            </p:extLst>
          </p:nvPr>
        </p:nvGraphicFramePr>
        <p:xfrm>
          <a:off x="2076673" y="1579473"/>
          <a:ext cx="8128000" cy="3879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77592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Phân</a:t>
                      </a:r>
                      <a:r>
                        <a:rPr lang="en-US" baseline="0" dirty="0" smtClean="0"/>
                        <a:t> loại vốn</a:t>
                      </a:r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Số tiền</a:t>
                      </a:r>
                      <a:endParaRPr lang="vi-VN" dirty="0"/>
                    </a:p>
                  </a:txBody>
                  <a:tcPr anchor="ctr"/>
                </a:tc>
              </a:tr>
              <a:tr h="775926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Số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vốn đầu tư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vi-VN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71,480,000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75926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Số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vốn lưu động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67,300,000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75926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Quỹ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dự phòng rủi ro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13,460,000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75926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Tổng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vốn khởi sự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kern="12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152,240,000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1063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47"/>
          <p:cNvSpPr/>
          <p:nvPr/>
        </p:nvSpPr>
        <p:spPr>
          <a:xfrm>
            <a:off x="1288212" y="404898"/>
            <a:ext cx="402674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Doanh thu và chi phí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167713"/>
              </p:ext>
            </p:extLst>
          </p:nvPr>
        </p:nvGraphicFramePr>
        <p:xfrm>
          <a:off x="1272746" y="1050877"/>
          <a:ext cx="10164079" cy="52400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13851"/>
                <a:gridCol w="1226362"/>
                <a:gridCol w="1192859"/>
                <a:gridCol w="1089557"/>
                <a:gridCol w="1192161"/>
                <a:gridCol w="967410"/>
                <a:gridCol w="1081879"/>
              </a:tblGrid>
              <a:tr h="3699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Hạng mục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1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2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3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4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5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6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7767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Doanh thu bán hàng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70,700,000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73,071,000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73,336,630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77,673,904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80,281,846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82,981,912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7767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Lương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Mặt bằng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7767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Nguyên vật liệu(bột giặt, tẩy, bàn chải,.)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4,050,000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4,171,500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4,296,645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4,425,544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4,558,311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4,695,060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Tiền điện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Tiền điện thoại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Giấy phép KD (tháng đầu)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Tiền mạng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Chi phí VP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Tiền nước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Quảng cáo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Bảo trì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Thuế môn bài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Phí hao mòn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7767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Tổng chi phí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72,080,147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71,001,647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71,126,792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71,255,691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71,388,458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71,525,207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</a:tr>
              <a:tr h="2466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Lợi nhuận trước thuế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-1,380,147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2,069,353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2,209,838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6,418,213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8,893,388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11,456,705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7552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图片 1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4297428"/>
              </p:ext>
            </p:extLst>
          </p:nvPr>
        </p:nvGraphicFramePr>
        <p:xfrm>
          <a:off x="1288210" y="1114570"/>
          <a:ext cx="10203204" cy="51384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20268"/>
                <a:gridCol w="1345573"/>
                <a:gridCol w="1093501"/>
                <a:gridCol w="1188131"/>
                <a:gridCol w="1097707"/>
                <a:gridCol w="971533"/>
                <a:gridCol w="1086491"/>
              </a:tblGrid>
              <a:tr h="54126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Hạng mục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8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9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10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11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Tháng 12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Doanh thu bán hàng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85,777,561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88,103,153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90,503,203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94,118,651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97,927,426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101,943,557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Lương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44,600,000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Mặt bằng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53771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Nguyên vật liệu(bột giặt, tẩy, bàn chải,.)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4,835,912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4,980,989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5,130,419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5,284,331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5,442,861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5,606,147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Tiền điện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Tiền điện thoại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1,000,000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Giấy phép KD (tháng đầu)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Tiền mạng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350,000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Chi phí VP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Tiền nước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Quảng cáo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2,500,000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Bảo trì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500,000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Thuế môn bài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Phí hao mòn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5,280,147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Tổng chi phí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72,166,059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72,311,136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72,460,566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72,614,478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72,773,008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72,936,294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</a:tr>
              <a:tr h="2706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Lợi nhuận trước thuế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13,611,502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15,792,017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18,042,637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21,504,173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25,154,418</a:t>
                      </a:r>
                      <a:endParaRPr lang="vi-VN" sz="11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3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29,007,263</a:t>
                      </a:r>
                      <a:endParaRPr lang="vi-VN" sz="11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sp>
        <p:nvSpPr>
          <p:cNvPr id="7" name="Rectangle 47"/>
          <p:cNvSpPr/>
          <p:nvPr/>
        </p:nvSpPr>
        <p:spPr>
          <a:xfrm>
            <a:off x="1288212" y="404898"/>
            <a:ext cx="402674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Doanh thu và chi phí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31609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图片 1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sp>
        <p:nvSpPr>
          <p:cNvPr id="7" name="Rectangle 47"/>
          <p:cNvSpPr/>
          <p:nvPr/>
        </p:nvSpPr>
        <p:spPr>
          <a:xfrm>
            <a:off x="1288212" y="404898"/>
            <a:ext cx="5849358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Kế hoạch lưu chuyển tiền mặt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735782"/>
              </p:ext>
            </p:extLst>
          </p:nvPr>
        </p:nvGraphicFramePr>
        <p:xfrm>
          <a:off x="259306" y="1281979"/>
          <a:ext cx="10194884" cy="2666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412"/>
                <a:gridCol w="1456412"/>
                <a:gridCol w="1456412"/>
                <a:gridCol w="1456412"/>
                <a:gridCol w="1456412"/>
                <a:gridCol w="1456412"/>
                <a:gridCol w="1456412"/>
              </a:tblGrid>
              <a:tr h="43541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Hạng</a:t>
                      </a:r>
                      <a:r>
                        <a:rPr lang="en-US" sz="1600" baseline="0" dirty="0" smtClean="0"/>
                        <a:t> mục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/>
                        <a:t>Tháng 1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 smtClean="0"/>
                        <a:t>Tháng 2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 smtClean="0"/>
                        <a:t>Tháng 3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 smtClean="0"/>
                        <a:t>Tháng 4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 smtClean="0"/>
                        <a:t>Tháng 5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 smtClean="0"/>
                        <a:t>Tháng 6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</a:tr>
              <a:tr h="67997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Dư</a:t>
                      </a:r>
                      <a:r>
                        <a:rPr lang="en-US" sz="16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tiền mặt đầu tháng</a:t>
                      </a:r>
                      <a:endParaRPr lang="vi-VN" sz="16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91,930,000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25,130,000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66FF66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32,479,500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39,969,485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CC66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51,667,845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65,841,380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9900"/>
                    </a:solidFill>
                  </a:tcPr>
                </a:tc>
              </a:tr>
              <a:tr h="435419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Tổng</a:t>
                      </a:r>
                      <a:r>
                        <a:rPr lang="en-US" sz="16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thu</a:t>
                      </a:r>
                      <a:endParaRPr lang="vi-VN" sz="16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162,630,000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98,201,000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105,816,130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117,643,389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131,949,691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148,823,292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5419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Tổng</a:t>
                      </a:r>
                      <a:r>
                        <a:rPr lang="en-US" sz="16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chi</a:t>
                      </a:r>
                      <a:endParaRPr lang="vi-VN" sz="16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66,800,000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65,721,500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65,846,645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65,975,544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66,108,311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66,245,060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67997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Dư</a:t>
                      </a:r>
                      <a:r>
                        <a:rPr lang="en-US" sz="16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tiền mặt cuối tháng</a:t>
                      </a:r>
                      <a:endParaRPr lang="vi-VN" sz="16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25,130,000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66FF66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32,479,500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0066CC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39,969,485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CC66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51,667,845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33CC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65,841,380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82,578,232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00B0F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2800138"/>
              </p:ext>
            </p:extLst>
          </p:nvPr>
        </p:nvGraphicFramePr>
        <p:xfrm>
          <a:off x="1708241" y="4028030"/>
          <a:ext cx="10194884" cy="2666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412"/>
                <a:gridCol w="1456412"/>
                <a:gridCol w="1456412"/>
                <a:gridCol w="1456412"/>
                <a:gridCol w="1456412"/>
                <a:gridCol w="1456412"/>
                <a:gridCol w="1456412"/>
              </a:tblGrid>
              <a:tr h="43541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Hạng</a:t>
                      </a:r>
                      <a:r>
                        <a:rPr lang="en-US" sz="1600" baseline="0" dirty="0" smtClean="0"/>
                        <a:t> mục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Tháng 7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 smtClean="0"/>
                        <a:t>Tháng 8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 smtClean="0"/>
                        <a:t>Tháng 9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 smtClean="0"/>
                        <a:t>Tháng 10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 smtClean="0"/>
                        <a:t>Tháng 11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 smtClean="0"/>
                        <a:t>Tháng 12</a:t>
                      </a:r>
                      <a:endParaRPr lang="vi-VN" sz="1600" dirty="0">
                        <a:latin typeface="+mn-lt"/>
                      </a:endParaRPr>
                    </a:p>
                  </a:txBody>
                  <a:tcPr anchor="ctr"/>
                </a:tc>
              </a:tr>
              <a:tr h="67997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Dư</a:t>
                      </a:r>
                      <a:r>
                        <a:rPr lang="en-US" sz="16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tiền mặt đầu tháng</a:t>
                      </a:r>
                      <a:endParaRPr lang="vi-VN" sz="16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82,578,232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101,469,881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122,542,045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145,864,829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172,649,149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203,083,713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CC3399"/>
                    </a:solidFill>
                  </a:tcPr>
                </a:tc>
              </a:tr>
              <a:tr h="435419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Tổng</a:t>
                      </a:r>
                      <a:r>
                        <a:rPr lang="en-US" sz="16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thu</a:t>
                      </a:r>
                      <a:endParaRPr lang="vi-VN" sz="16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168,355,793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189,573,034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213,045,248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239,983,480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270,576,575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305,027,270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35419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Tổng</a:t>
                      </a:r>
                      <a:r>
                        <a:rPr lang="en-US" sz="16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chi</a:t>
                      </a:r>
                      <a:endParaRPr lang="vi-VN" sz="16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66,885,912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67,030,989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67,180,419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67,334,331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67,492,861</a:t>
                      </a:r>
                      <a:endParaRPr lang="vi-VN" sz="160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67,656,147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67997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Dư</a:t>
                      </a:r>
                      <a:r>
                        <a:rPr lang="en-US" sz="1600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tiền mặt cuối tháng</a:t>
                      </a:r>
                      <a:endParaRPr lang="vi-VN" sz="16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101,469,881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122,542,045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145,864,829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172,649,149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203,083,713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solidFill>
                      <a:srgbClr val="CC3399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1170305" algn="l"/>
                        </a:tabLst>
                      </a:pPr>
                      <a:r>
                        <a:rPr lang="en-US" sz="1600" dirty="0">
                          <a:solidFill>
                            <a:schemeClr val="bg2">
                              <a:lumMod val="10000"/>
                            </a:schemeClr>
                          </a:solidFill>
                          <a:effectLst/>
                        </a:rPr>
                        <a:t>237,371,123</a:t>
                      </a:r>
                      <a:endParaRPr lang="vi-VN" sz="1600" dirty="0"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18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170" y="2349097"/>
            <a:ext cx="11883528" cy="4911239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 rot="8869549">
            <a:off x="4788667" y="1391678"/>
            <a:ext cx="2984251" cy="1255288"/>
            <a:chOff x="4105117" y="764592"/>
            <a:chExt cx="2984251" cy="1255288"/>
          </a:xfrm>
        </p:grpSpPr>
        <p:sp>
          <p:nvSpPr>
            <p:cNvPr id="85" name="Freeform 34"/>
            <p:cNvSpPr>
              <a:spLocks noEditPoints="1"/>
            </p:cNvSpPr>
            <p:nvPr/>
          </p:nvSpPr>
          <p:spPr bwMode="auto">
            <a:xfrm flipH="1">
              <a:off x="4105117" y="764592"/>
              <a:ext cx="686851" cy="445337"/>
            </a:xfrm>
            <a:custGeom>
              <a:avLst/>
              <a:gdLst>
                <a:gd name="T0" fmla="*/ 97 w 97"/>
                <a:gd name="T1" fmla="*/ 16 h 63"/>
                <a:gd name="T2" fmla="*/ 90 w 97"/>
                <a:gd name="T3" fmla="*/ 22 h 63"/>
                <a:gd name="T4" fmla="*/ 75 w 97"/>
                <a:gd name="T5" fmla="*/ 33 h 63"/>
                <a:gd name="T6" fmla="*/ 46 w 97"/>
                <a:gd name="T7" fmla="*/ 51 h 63"/>
                <a:gd name="T8" fmla="*/ 29 w 97"/>
                <a:gd name="T9" fmla="*/ 63 h 63"/>
                <a:gd name="T10" fmla="*/ 26 w 97"/>
                <a:gd name="T11" fmla="*/ 62 h 63"/>
                <a:gd name="T12" fmla="*/ 16 w 97"/>
                <a:gd name="T13" fmla="*/ 47 h 63"/>
                <a:gd name="T14" fmla="*/ 2 w 97"/>
                <a:gd name="T15" fmla="*/ 48 h 63"/>
                <a:gd name="T16" fmla="*/ 10 w 97"/>
                <a:gd name="T17" fmla="*/ 28 h 63"/>
                <a:gd name="T18" fmla="*/ 10 w 97"/>
                <a:gd name="T19" fmla="*/ 26 h 63"/>
                <a:gd name="T20" fmla="*/ 18 w 97"/>
                <a:gd name="T21" fmla="*/ 0 h 63"/>
                <a:gd name="T22" fmla="*/ 40 w 97"/>
                <a:gd name="T23" fmla="*/ 5 h 63"/>
                <a:gd name="T24" fmla="*/ 75 w 97"/>
                <a:gd name="T25" fmla="*/ 13 h 63"/>
                <a:gd name="T26" fmla="*/ 94 w 97"/>
                <a:gd name="T27" fmla="*/ 15 h 63"/>
                <a:gd name="T28" fmla="*/ 97 w 97"/>
                <a:gd name="T29" fmla="*/ 16 h 63"/>
                <a:gd name="T30" fmla="*/ 20 w 97"/>
                <a:gd name="T31" fmla="*/ 3 h 63"/>
                <a:gd name="T32" fmla="*/ 16 w 97"/>
                <a:gd name="T33" fmla="*/ 18 h 63"/>
                <a:gd name="T34" fmla="*/ 14 w 97"/>
                <a:gd name="T35" fmla="*/ 26 h 63"/>
                <a:gd name="T36" fmla="*/ 65 w 97"/>
                <a:gd name="T37" fmla="*/ 20 h 63"/>
                <a:gd name="T38" fmla="*/ 86 w 97"/>
                <a:gd name="T39" fmla="*/ 17 h 63"/>
                <a:gd name="T40" fmla="*/ 20 w 97"/>
                <a:gd name="T41" fmla="*/ 3 h 63"/>
                <a:gd name="T42" fmla="*/ 14 w 97"/>
                <a:gd name="T43" fmla="*/ 38 h 63"/>
                <a:gd name="T44" fmla="*/ 28 w 97"/>
                <a:gd name="T45" fmla="*/ 60 h 63"/>
                <a:gd name="T46" fmla="*/ 82 w 97"/>
                <a:gd name="T47" fmla="*/ 24 h 63"/>
                <a:gd name="T48" fmla="*/ 82 w 97"/>
                <a:gd name="T49" fmla="*/ 23 h 63"/>
                <a:gd name="T50" fmla="*/ 14 w 97"/>
                <a:gd name="T51" fmla="*/ 38 h 63"/>
                <a:gd name="T52" fmla="*/ 13 w 97"/>
                <a:gd name="T53" fmla="*/ 29 h 63"/>
                <a:gd name="T54" fmla="*/ 7 w 97"/>
                <a:gd name="T55" fmla="*/ 40 h 63"/>
                <a:gd name="T56" fmla="*/ 12 w 97"/>
                <a:gd name="T57" fmla="*/ 35 h 63"/>
                <a:gd name="T58" fmla="*/ 15 w 97"/>
                <a:gd name="T59" fmla="*/ 36 h 63"/>
                <a:gd name="T60" fmla="*/ 57 w 97"/>
                <a:gd name="T61" fmla="*/ 27 h 63"/>
                <a:gd name="T62" fmla="*/ 77 w 97"/>
                <a:gd name="T63" fmla="*/ 21 h 63"/>
                <a:gd name="T64" fmla="*/ 13 w 97"/>
                <a:gd name="T65" fmla="*/ 29 h 63"/>
                <a:gd name="T66" fmla="*/ 6 w 97"/>
                <a:gd name="T67" fmla="*/ 45 h 63"/>
                <a:gd name="T68" fmla="*/ 14 w 97"/>
                <a:gd name="T69" fmla="*/ 44 h 63"/>
                <a:gd name="T70" fmla="*/ 11 w 97"/>
                <a:gd name="T71" fmla="*/ 39 h 63"/>
                <a:gd name="T72" fmla="*/ 6 w 97"/>
                <a:gd name="T73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63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86" name="任意多边形 85"/>
            <p:cNvSpPr/>
            <p:nvPr/>
          </p:nvSpPr>
          <p:spPr>
            <a:xfrm>
              <a:off x="4859515" y="1043962"/>
              <a:ext cx="2229853" cy="975918"/>
            </a:xfrm>
            <a:custGeom>
              <a:avLst/>
              <a:gdLst>
                <a:gd name="connsiteX0" fmla="*/ 0 w 2229853"/>
                <a:gd name="connsiteY0" fmla="*/ 0 h 1090863"/>
                <a:gd name="connsiteX1" fmla="*/ 914400 w 2229853"/>
                <a:gd name="connsiteY1" fmla="*/ 240632 h 1090863"/>
                <a:gd name="connsiteX2" fmla="*/ 1042737 w 2229853"/>
                <a:gd name="connsiteY2" fmla="*/ 850232 h 1090863"/>
                <a:gd name="connsiteX3" fmla="*/ 2229853 w 2229853"/>
                <a:gd name="connsiteY3" fmla="*/ 1090863 h 109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9853" h="1090863">
                  <a:moveTo>
                    <a:pt x="0" y="0"/>
                  </a:moveTo>
                  <a:cubicBezTo>
                    <a:pt x="370305" y="49463"/>
                    <a:pt x="740611" y="98927"/>
                    <a:pt x="914400" y="240632"/>
                  </a:cubicBezTo>
                  <a:cubicBezTo>
                    <a:pt x="1088189" y="382337"/>
                    <a:pt x="823495" y="708527"/>
                    <a:pt x="1042737" y="850232"/>
                  </a:cubicBezTo>
                  <a:cubicBezTo>
                    <a:pt x="1261979" y="991937"/>
                    <a:pt x="1745916" y="1041400"/>
                    <a:pt x="2229853" y="1090863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3126333" y="2930854"/>
            <a:ext cx="5927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THANK YOU</a:t>
            </a:r>
            <a:endParaRPr lang="zh-CN" altLang="en-US" sz="5400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Tm="0">
        <p14:shred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112821" y="3488772"/>
            <a:ext cx="32790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>
                <a:solidFill>
                  <a:srgbClr val="FFC00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NỘI DUNG</a:t>
            </a:r>
            <a:endParaRPr lang="zh-CN" altLang="en-US" sz="4400" dirty="0">
              <a:solidFill>
                <a:srgbClr val="FFC00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20" name="Rectangle 47"/>
          <p:cNvSpPr/>
          <p:nvPr/>
        </p:nvSpPr>
        <p:spPr>
          <a:xfrm>
            <a:off x="6825051" y="1542669"/>
            <a:ext cx="3909725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Ý tưởng kinh doanh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058" y="856762"/>
            <a:ext cx="2447089" cy="2299501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119" y="1467275"/>
            <a:ext cx="765607" cy="719432"/>
          </a:xfrm>
          <a:prstGeom prst="rect">
            <a:avLst/>
          </a:prstGeom>
        </p:spPr>
      </p:pic>
      <p:sp>
        <p:nvSpPr>
          <p:cNvPr id="28" name="Rectangle 47"/>
          <p:cNvSpPr/>
          <p:nvPr/>
        </p:nvSpPr>
        <p:spPr>
          <a:xfrm>
            <a:off x="6888059" y="2612655"/>
            <a:ext cx="4073231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Hoạt động Marketing</a:t>
            </a: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119" y="2537261"/>
            <a:ext cx="765607" cy="719432"/>
          </a:xfrm>
          <a:prstGeom prst="rect">
            <a:avLst/>
          </a:prstGeom>
        </p:spPr>
      </p:pic>
      <p:sp>
        <p:nvSpPr>
          <p:cNvPr id="30" name="Rectangle 47"/>
          <p:cNvSpPr/>
          <p:nvPr/>
        </p:nvSpPr>
        <p:spPr>
          <a:xfrm>
            <a:off x="6888059" y="3508522"/>
            <a:ext cx="4413068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Tổ chức doanh nghiệp</a:t>
            </a: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119" y="3455652"/>
            <a:ext cx="765607" cy="719432"/>
          </a:xfrm>
          <a:prstGeom prst="rect">
            <a:avLst/>
          </a:prstGeom>
        </p:spPr>
      </p:pic>
      <p:sp>
        <p:nvSpPr>
          <p:cNvPr id="32" name="Rectangle 47"/>
          <p:cNvSpPr/>
          <p:nvPr/>
        </p:nvSpPr>
        <p:spPr>
          <a:xfrm>
            <a:off x="6888059" y="4535119"/>
            <a:ext cx="4094069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Tài </a:t>
            </a:r>
            <a:r>
              <a:rPr lang="en-US" altLang="zh-CN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chính kinh doanh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119" y="4459726"/>
            <a:ext cx="765607" cy="71943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0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8" grpId="0"/>
      <p:bldP spid="30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图片 1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3073" y="-302046"/>
            <a:ext cx="5023884" cy="7462092"/>
          </a:xfrm>
          <a:prstGeom prst="rect">
            <a:avLst/>
          </a:prstGeom>
        </p:spPr>
      </p:pic>
      <p:grpSp>
        <p:nvGrpSpPr>
          <p:cNvPr id="87" name="Group 4"/>
          <p:cNvGrpSpPr>
            <a:grpSpLocks noChangeAspect="1"/>
          </p:cNvGrpSpPr>
          <p:nvPr/>
        </p:nvGrpSpPr>
        <p:grpSpPr bwMode="auto">
          <a:xfrm rot="2107153">
            <a:off x="1582108" y="1253429"/>
            <a:ext cx="875392" cy="556073"/>
            <a:chOff x="4695" y="752"/>
            <a:chExt cx="880" cy="559"/>
          </a:xfrm>
          <a:solidFill>
            <a:schemeClr val="bg1"/>
          </a:solidFill>
        </p:grpSpPr>
        <p:sp>
          <p:nvSpPr>
            <p:cNvPr id="88" name="Freeform 8"/>
            <p:cNvSpPr/>
            <p:nvPr/>
          </p:nvSpPr>
          <p:spPr bwMode="auto">
            <a:xfrm>
              <a:off x="4695" y="847"/>
              <a:ext cx="162" cy="464"/>
            </a:xfrm>
            <a:custGeom>
              <a:avLst/>
              <a:gdLst>
                <a:gd name="T0" fmla="*/ 4 w 68"/>
                <a:gd name="T1" fmla="*/ 11 h 196"/>
                <a:gd name="T2" fmla="*/ 52 w 68"/>
                <a:gd name="T3" fmla="*/ 189 h 196"/>
                <a:gd name="T4" fmla="*/ 67 w 68"/>
                <a:gd name="T5" fmla="*/ 185 h 196"/>
                <a:gd name="T6" fmla="*/ 18 w 68"/>
                <a:gd name="T7" fmla="*/ 5 h 196"/>
                <a:gd name="T8" fmla="*/ 4 w 68"/>
                <a:gd name="T9" fmla="*/ 1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96">
                  <a:moveTo>
                    <a:pt x="4" y="11"/>
                  </a:moveTo>
                  <a:cubicBezTo>
                    <a:pt x="35" y="65"/>
                    <a:pt x="39" y="130"/>
                    <a:pt x="52" y="189"/>
                  </a:cubicBezTo>
                  <a:cubicBezTo>
                    <a:pt x="53" y="196"/>
                    <a:pt x="68" y="192"/>
                    <a:pt x="67" y="185"/>
                  </a:cubicBezTo>
                  <a:cubicBezTo>
                    <a:pt x="53" y="124"/>
                    <a:pt x="49" y="60"/>
                    <a:pt x="18" y="5"/>
                  </a:cubicBezTo>
                  <a:cubicBezTo>
                    <a:pt x="15" y="0"/>
                    <a:pt x="0" y="5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89" name="Freeform 9"/>
            <p:cNvSpPr/>
            <p:nvPr/>
          </p:nvSpPr>
          <p:spPr bwMode="auto">
            <a:xfrm>
              <a:off x="4752" y="979"/>
              <a:ext cx="304" cy="57"/>
            </a:xfrm>
            <a:custGeom>
              <a:avLst/>
              <a:gdLst>
                <a:gd name="T0" fmla="*/ 10 w 128"/>
                <a:gd name="T1" fmla="*/ 24 h 24"/>
                <a:gd name="T2" fmla="*/ 119 w 128"/>
                <a:gd name="T3" fmla="*/ 6 h 24"/>
                <a:gd name="T4" fmla="*/ 110 w 128"/>
                <a:gd name="T5" fmla="*/ 2 h 24"/>
                <a:gd name="T6" fmla="*/ 16 w 128"/>
                <a:gd name="T7" fmla="*/ 16 h 24"/>
                <a:gd name="T8" fmla="*/ 10 w 12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24">
                  <a:moveTo>
                    <a:pt x="10" y="24"/>
                  </a:moveTo>
                  <a:cubicBezTo>
                    <a:pt x="47" y="24"/>
                    <a:pt x="86" y="24"/>
                    <a:pt x="119" y="6"/>
                  </a:cubicBezTo>
                  <a:cubicBezTo>
                    <a:pt x="128" y="1"/>
                    <a:pt x="114" y="0"/>
                    <a:pt x="110" y="2"/>
                  </a:cubicBezTo>
                  <a:cubicBezTo>
                    <a:pt x="82" y="18"/>
                    <a:pt x="47" y="16"/>
                    <a:pt x="16" y="16"/>
                  </a:cubicBezTo>
                  <a:cubicBezTo>
                    <a:pt x="11" y="16"/>
                    <a:pt x="0" y="24"/>
                    <a:pt x="1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0" name="Freeform 10"/>
            <p:cNvSpPr/>
            <p:nvPr/>
          </p:nvSpPr>
          <p:spPr bwMode="auto">
            <a:xfrm>
              <a:off x="4892" y="821"/>
              <a:ext cx="185" cy="431"/>
            </a:xfrm>
            <a:custGeom>
              <a:avLst/>
              <a:gdLst>
                <a:gd name="T0" fmla="*/ 4 w 78"/>
                <a:gd name="T1" fmla="*/ 10 h 182"/>
                <a:gd name="T2" fmla="*/ 61 w 78"/>
                <a:gd name="T3" fmla="*/ 177 h 182"/>
                <a:gd name="T4" fmla="*/ 76 w 78"/>
                <a:gd name="T5" fmla="*/ 173 h 182"/>
                <a:gd name="T6" fmla="*/ 18 w 78"/>
                <a:gd name="T7" fmla="*/ 4 h 182"/>
                <a:gd name="T8" fmla="*/ 4 w 78"/>
                <a:gd name="T9" fmla="*/ 1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82">
                  <a:moveTo>
                    <a:pt x="4" y="10"/>
                  </a:moveTo>
                  <a:cubicBezTo>
                    <a:pt x="43" y="55"/>
                    <a:pt x="47" y="121"/>
                    <a:pt x="61" y="177"/>
                  </a:cubicBezTo>
                  <a:cubicBezTo>
                    <a:pt x="63" y="182"/>
                    <a:pt x="78" y="178"/>
                    <a:pt x="76" y="173"/>
                  </a:cubicBezTo>
                  <a:cubicBezTo>
                    <a:pt x="62" y="116"/>
                    <a:pt x="57" y="50"/>
                    <a:pt x="18" y="4"/>
                  </a:cubicBezTo>
                  <a:cubicBezTo>
                    <a:pt x="15" y="0"/>
                    <a:pt x="0" y="5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1" name="Freeform 11"/>
            <p:cNvSpPr/>
            <p:nvPr/>
          </p:nvSpPr>
          <p:spPr bwMode="auto">
            <a:xfrm>
              <a:off x="5044" y="811"/>
              <a:ext cx="355" cy="379"/>
            </a:xfrm>
            <a:custGeom>
              <a:avLst/>
              <a:gdLst>
                <a:gd name="T0" fmla="*/ 18 w 150"/>
                <a:gd name="T1" fmla="*/ 30 h 160"/>
                <a:gd name="T2" fmla="*/ 56 w 150"/>
                <a:gd name="T3" fmla="*/ 39 h 160"/>
                <a:gd name="T4" fmla="*/ 58 w 150"/>
                <a:gd name="T5" fmla="*/ 105 h 160"/>
                <a:gd name="T6" fmla="*/ 76 w 150"/>
                <a:gd name="T7" fmla="*/ 150 h 160"/>
                <a:gd name="T8" fmla="*/ 142 w 150"/>
                <a:gd name="T9" fmla="*/ 129 h 160"/>
                <a:gd name="T10" fmla="*/ 132 w 150"/>
                <a:gd name="T11" fmla="*/ 124 h 160"/>
                <a:gd name="T12" fmla="*/ 77 w 150"/>
                <a:gd name="T13" fmla="*/ 128 h 160"/>
                <a:gd name="T14" fmla="*/ 73 w 150"/>
                <a:gd name="T15" fmla="*/ 62 h 160"/>
                <a:gd name="T16" fmla="*/ 62 w 150"/>
                <a:gd name="T17" fmla="*/ 14 h 160"/>
                <a:gd name="T18" fmla="*/ 9 w 150"/>
                <a:gd name="T19" fmla="*/ 24 h 160"/>
                <a:gd name="T20" fmla="*/ 18 w 150"/>
                <a:gd name="T21" fmla="*/ 3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160">
                  <a:moveTo>
                    <a:pt x="18" y="30"/>
                  </a:moveTo>
                  <a:cubicBezTo>
                    <a:pt x="37" y="17"/>
                    <a:pt x="52" y="13"/>
                    <a:pt x="56" y="39"/>
                  </a:cubicBezTo>
                  <a:cubicBezTo>
                    <a:pt x="60" y="60"/>
                    <a:pt x="57" y="83"/>
                    <a:pt x="58" y="105"/>
                  </a:cubicBezTo>
                  <a:cubicBezTo>
                    <a:pt x="59" y="121"/>
                    <a:pt x="60" y="142"/>
                    <a:pt x="76" y="150"/>
                  </a:cubicBezTo>
                  <a:cubicBezTo>
                    <a:pt x="97" y="160"/>
                    <a:pt x="125" y="141"/>
                    <a:pt x="142" y="129"/>
                  </a:cubicBezTo>
                  <a:cubicBezTo>
                    <a:pt x="150" y="124"/>
                    <a:pt x="137" y="120"/>
                    <a:pt x="132" y="124"/>
                  </a:cubicBezTo>
                  <a:cubicBezTo>
                    <a:pt x="116" y="135"/>
                    <a:pt x="87" y="156"/>
                    <a:pt x="77" y="128"/>
                  </a:cubicBezTo>
                  <a:cubicBezTo>
                    <a:pt x="70" y="108"/>
                    <a:pt x="73" y="83"/>
                    <a:pt x="73" y="62"/>
                  </a:cubicBezTo>
                  <a:cubicBezTo>
                    <a:pt x="73" y="47"/>
                    <a:pt x="74" y="25"/>
                    <a:pt x="62" y="14"/>
                  </a:cubicBezTo>
                  <a:cubicBezTo>
                    <a:pt x="47" y="0"/>
                    <a:pt x="22" y="16"/>
                    <a:pt x="9" y="24"/>
                  </a:cubicBezTo>
                  <a:cubicBezTo>
                    <a:pt x="0" y="30"/>
                    <a:pt x="13" y="33"/>
                    <a:pt x="18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2" name="Freeform 12"/>
            <p:cNvSpPr/>
            <p:nvPr/>
          </p:nvSpPr>
          <p:spPr bwMode="auto">
            <a:xfrm>
              <a:off x="5347" y="752"/>
              <a:ext cx="228" cy="275"/>
            </a:xfrm>
            <a:custGeom>
              <a:avLst/>
              <a:gdLst>
                <a:gd name="T0" fmla="*/ 49 w 96"/>
                <a:gd name="T1" fmla="*/ 17 h 116"/>
                <a:gd name="T2" fmla="*/ 0 w 96"/>
                <a:gd name="T3" fmla="*/ 73 h 116"/>
                <a:gd name="T4" fmla="*/ 60 w 96"/>
                <a:gd name="T5" fmla="*/ 107 h 116"/>
                <a:gd name="T6" fmla="*/ 95 w 96"/>
                <a:gd name="T7" fmla="*/ 52 h 116"/>
                <a:gd name="T8" fmla="*/ 40 w 96"/>
                <a:gd name="T9" fmla="*/ 1 h 116"/>
                <a:gd name="T10" fmla="*/ 31 w 96"/>
                <a:gd name="T11" fmla="*/ 8 h 116"/>
                <a:gd name="T12" fmla="*/ 73 w 96"/>
                <a:gd name="T13" fmla="*/ 85 h 116"/>
                <a:gd name="T14" fmla="*/ 23 w 96"/>
                <a:gd name="T15" fmla="*/ 92 h 116"/>
                <a:gd name="T16" fmla="*/ 15 w 96"/>
                <a:gd name="T17" fmla="*/ 58 h 116"/>
                <a:gd name="T18" fmla="*/ 39 w 96"/>
                <a:gd name="T19" fmla="*/ 24 h 116"/>
                <a:gd name="T20" fmla="*/ 49 w 96"/>
                <a:gd name="T21" fmla="*/ 1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16">
                  <a:moveTo>
                    <a:pt x="49" y="17"/>
                  </a:moveTo>
                  <a:cubicBezTo>
                    <a:pt x="17" y="15"/>
                    <a:pt x="0" y="44"/>
                    <a:pt x="0" y="73"/>
                  </a:cubicBezTo>
                  <a:cubicBezTo>
                    <a:pt x="0" y="103"/>
                    <a:pt x="34" y="116"/>
                    <a:pt x="60" y="107"/>
                  </a:cubicBezTo>
                  <a:cubicBezTo>
                    <a:pt x="82" y="98"/>
                    <a:pt x="95" y="76"/>
                    <a:pt x="95" y="52"/>
                  </a:cubicBezTo>
                  <a:cubicBezTo>
                    <a:pt x="96" y="20"/>
                    <a:pt x="69" y="3"/>
                    <a:pt x="40" y="1"/>
                  </a:cubicBezTo>
                  <a:cubicBezTo>
                    <a:pt x="36" y="0"/>
                    <a:pt x="23" y="7"/>
                    <a:pt x="31" y="8"/>
                  </a:cubicBezTo>
                  <a:cubicBezTo>
                    <a:pt x="72" y="11"/>
                    <a:pt x="92" y="48"/>
                    <a:pt x="73" y="85"/>
                  </a:cubicBezTo>
                  <a:cubicBezTo>
                    <a:pt x="62" y="105"/>
                    <a:pt x="39" y="108"/>
                    <a:pt x="23" y="92"/>
                  </a:cubicBezTo>
                  <a:cubicBezTo>
                    <a:pt x="14" y="84"/>
                    <a:pt x="14" y="69"/>
                    <a:pt x="15" y="58"/>
                  </a:cubicBezTo>
                  <a:cubicBezTo>
                    <a:pt x="17" y="47"/>
                    <a:pt x="25" y="23"/>
                    <a:pt x="39" y="24"/>
                  </a:cubicBezTo>
                  <a:cubicBezTo>
                    <a:pt x="43" y="24"/>
                    <a:pt x="57" y="17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3" name="Group 15"/>
          <p:cNvGrpSpPr>
            <a:grpSpLocks noChangeAspect="1"/>
          </p:cNvGrpSpPr>
          <p:nvPr/>
        </p:nvGrpSpPr>
        <p:grpSpPr bwMode="auto">
          <a:xfrm rot="20784109">
            <a:off x="10437465" y="4336068"/>
            <a:ext cx="613188" cy="503065"/>
            <a:chOff x="2607" y="911"/>
            <a:chExt cx="490" cy="402"/>
          </a:xfrm>
          <a:solidFill>
            <a:schemeClr val="bg1"/>
          </a:solidFill>
        </p:grpSpPr>
        <p:sp>
          <p:nvSpPr>
            <p:cNvPr id="94" name="Freeform 16"/>
            <p:cNvSpPr/>
            <p:nvPr/>
          </p:nvSpPr>
          <p:spPr bwMode="auto">
            <a:xfrm>
              <a:off x="2607" y="1000"/>
              <a:ext cx="245" cy="258"/>
            </a:xfrm>
            <a:custGeom>
              <a:avLst/>
              <a:gdLst>
                <a:gd name="T0" fmla="*/ 9 w 102"/>
                <a:gd name="T1" fmla="*/ 105 h 107"/>
                <a:gd name="T2" fmla="*/ 82 w 102"/>
                <a:gd name="T3" fmla="*/ 26 h 107"/>
                <a:gd name="T4" fmla="*/ 75 w 102"/>
                <a:gd name="T5" fmla="*/ 24 h 107"/>
                <a:gd name="T6" fmla="*/ 9 w 102"/>
                <a:gd name="T7" fmla="*/ 102 h 107"/>
                <a:gd name="T8" fmla="*/ 16 w 102"/>
                <a:gd name="T9" fmla="*/ 104 h 107"/>
                <a:gd name="T10" fmla="*/ 100 w 102"/>
                <a:gd name="T11" fmla="*/ 4 h 107"/>
                <a:gd name="T12" fmla="*/ 93 w 102"/>
                <a:gd name="T13" fmla="*/ 2 h 107"/>
                <a:gd name="T14" fmla="*/ 52 w 102"/>
                <a:gd name="T15" fmla="*/ 54 h 107"/>
                <a:gd name="T16" fmla="*/ 32 w 102"/>
                <a:gd name="T17" fmla="*/ 79 h 107"/>
                <a:gd name="T18" fmla="*/ 29 w 102"/>
                <a:gd name="T19" fmla="*/ 83 h 107"/>
                <a:gd name="T20" fmla="*/ 34 w 102"/>
                <a:gd name="T21" fmla="*/ 86 h 107"/>
                <a:gd name="T22" fmla="*/ 40 w 102"/>
                <a:gd name="T23" fmla="*/ 76 h 107"/>
                <a:gd name="T24" fmla="*/ 33 w 102"/>
                <a:gd name="T25" fmla="*/ 75 h 107"/>
                <a:gd name="T26" fmla="*/ 26 w 102"/>
                <a:gd name="T27" fmla="*/ 87 h 107"/>
                <a:gd name="T28" fmla="*/ 27 w 102"/>
                <a:gd name="T29" fmla="*/ 89 h 107"/>
                <a:gd name="T30" fmla="*/ 56 w 102"/>
                <a:gd name="T31" fmla="*/ 59 h 107"/>
                <a:gd name="T32" fmla="*/ 100 w 102"/>
                <a:gd name="T33" fmla="*/ 4 h 107"/>
                <a:gd name="T34" fmla="*/ 93 w 102"/>
                <a:gd name="T35" fmla="*/ 2 h 107"/>
                <a:gd name="T36" fmla="*/ 9 w 102"/>
                <a:gd name="T37" fmla="*/ 102 h 107"/>
                <a:gd name="T38" fmla="*/ 16 w 102"/>
                <a:gd name="T39" fmla="*/ 104 h 107"/>
                <a:gd name="T40" fmla="*/ 82 w 102"/>
                <a:gd name="T41" fmla="*/ 26 h 107"/>
                <a:gd name="T42" fmla="*/ 75 w 102"/>
                <a:gd name="T43" fmla="*/ 24 h 107"/>
                <a:gd name="T44" fmla="*/ 4 w 102"/>
                <a:gd name="T45" fmla="*/ 102 h 107"/>
                <a:gd name="T46" fmla="*/ 9 w 102"/>
                <a:gd name="T47" fmla="*/ 10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2" h="107">
                  <a:moveTo>
                    <a:pt x="9" y="105"/>
                  </a:moveTo>
                  <a:cubicBezTo>
                    <a:pt x="40" y="86"/>
                    <a:pt x="59" y="54"/>
                    <a:pt x="82" y="26"/>
                  </a:cubicBezTo>
                  <a:cubicBezTo>
                    <a:pt x="85" y="23"/>
                    <a:pt x="77" y="22"/>
                    <a:pt x="75" y="24"/>
                  </a:cubicBezTo>
                  <a:cubicBezTo>
                    <a:pt x="51" y="48"/>
                    <a:pt x="31" y="76"/>
                    <a:pt x="9" y="102"/>
                  </a:cubicBezTo>
                  <a:cubicBezTo>
                    <a:pt x="6" y="106"/>
                    <a:pt x="13" y="106"/>
                    <a:pt x="16" y="104"/>
                  </a:cubicBezTo>
                  <a:cubicBezTo>
                    <a:pt x="47" y="74"/>
                    <a:pt x="74" y="40"/>
                    <a:pt x="100" y="4"/>
                  </a:cubicBezTo>
                  <a:cubicBezTo>
                    <a:pt x="102" y="0"/>
                    <a:pt x="95" y="0"/>
                    <a:pt x="93" y="2"/>
                  </a:cubicBezTo>
                  <a:cubicBezTo>
                    <a:pt x="78" y="17"/>
                    <a:pt x="65" y="37"/>
                    <a:pt x="52" y="54"/>
                  </a:cubicBezTo>
                  <a:cubicBezTo>
                    <a:pt x="45" y="62"/>
                    <a:pt x="39" y="71"/>
                    <a:pt x="32" y="79"/>
                  </a:cubicBezTo>
                  <a:cubicBezTo>
                    <a:pt x="31" y="80"/>
                    <a:pt x="30" y="82"/>
                    <a:pt x="29" y="83"/>
                  </a:cubicBezTo>
                  <a:cubicBezTo>
                    <a:pt x="25" y="88"/>
                    <a:pt x="36" y="80"/>
                    <a:pt x="34" y="86"/>
                  </a:cubicBezTo>
                  <a:cubicBezTo>
                    <a:pt x="35" y="82"/>
                    <a:pt x="38" y="79"/>
                    <a:pt x="40" y="76"/>
                  </a:cubicBezTo>
                  <a:cubicBezTo>
                    <a:pt x="42" y="73"/>
                    <a:pt x="35" y="73"/>
                    <a:pt x="33" y="75"/>
                  </a:cubicBezTo>
                  <a:cubicBezTo>
                    <a:pt x="31" y="79"/>
                    <a:pt x="27" y="83"/>
                    <a:pt x="26" y="87"/>
                  </a:cubicBezTo>
                  <a:cubicBezTo>
                    <a:pt x="26" y="88"/>
                    <a:pt x="27" y="89"/>
                    <a:pt x="27" y="89"/>
                  </a:cubicBezTo>
                  <a:cubicBezTo>
                    <a:pt x="36" y="92"/>
                    <a:pt x="52" y="64"/>
                    <a:pt x="56" y="59"/>
                  </a:cubicBezTo>
                  <a:cubicBezTo>
                    <a:pt x="70" y="40"/>
                    <a:pt x="83" y="20"/>
                    <a:pt x="100" y="4"/>
                  </a:cubicBezTo>
                  <a:cubicBezTo>
                    <a:pt x="97" y="4"/>
                    <a:pt x="95" y="3"/>
                    <a:pt x="93" y="2"/>
                  </a:cubicBezTo>
                  <a:cubicBezTo>
                    <a:pt x="68" y="38"/>
                    <a:pt x="41" y="72"/>
                    <a:pt x="9" y="102"/>
                  </a:cubicBezTo>
                  <a:cubicBezTo>
                    <a:pt x="11" y="103"/>
                    <a:pt x="13" y="104"/>
                    <a:pt x="16" y="104"/>
                  </a:cubicBezTo>
                  <a:cubicBezTo>
                    <a:pt x="38" y="78"/>
                    <a:pt x="57" y="50"/>
                    <a:pt x="82" y="26"/>
                  </a:cubicBezTo>
                  <a:cubicBezTo>
                    <a:pt x="79" y="26"/>
                    <a:pt x="77" y="25"/>
                    <a:pt x="75" y="24"/>
                  </a:cubicBezTo>
                  <a:cubicBezTo>
                    <a:pt x="53" y="51"/>
                    <a:pt x="35" y="83"/>
                    <a:pt x="4" y="102"/>
                  </a:cubicBezTo>
                  <a:cubicBezTo>
                    <a:pt x="0" y="104"/>
                    <a:pt x="6" y="107"/>
                    <a:pt x="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5" name="Freeform 17"/>
            <p:cNvSpPr/>
            <p:nvPr/>
          </p:nvSpPr>
          <p:spPr bwMode="auto">
            <a:xfrm>
              <a:off x="2799" y="998"/>
              <a:ext cx="106" cy="315"/>
            </a:xfrm>
            <a:custGeom>
              <a:avLst/>
              <a:gdLst>
                <a:gd name="T0" fmla="*/ 1 w 44"/>
                <a:gd name="T1" fmla="*/ 5 h 131"/>
                <a:gd name="T2" fmla="*/ 22 w 44"/>
                <a:gd name="T3" fmla="*/ 72 h 131"/>
                <a:gd name="T4" fmla="*/ 37 w 44"/>
                <a:gd name="T5" fmla="*/ 128 h 131"/>
                <a:gd name="T6" fmla="*/ 44 w 44"/>
                <a:gd name="T7" fmla="*/ 126 h 131"/>
                <a:gd name="T8" fmla="*/ 31 w 44"/>
                <a:gd name="T9" fmla="*/ 75 h 131"/>
                <a:gd name="T10" fmla="*/ 8 w 44"/>
                <a:gd name="T11" fmla="*/ 3 h 131"/>
                <a:gd name="T12" fmla="*/ 1 w 44"/>
                <a:gd name="T13" fmla="*/ 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31">
                  <a:moveTo>
                    <a:pt x="1" y="5"/>
                  </a:moveTo>
                  <a:cubicBezTo>
                    <a:pt x="9" y="27"/>
                    <a:pt x="16" y="50"/>
                    <a:pt x="22" y="72"/>
                  </a:cubicBezTo>
                  <a:cubicBezTo>
                    <a:pt x="28" y="90"/>
                    <a:pt x="36" y="109"/>
                    <a:pt x="37" y="128"/>
                  </a:cubicBezTo>
                  <a:cubicBezTo>
                    <a:pt x="37" y="131"/>
                    <a:pt x="44" y="129"/>
                    <a:pt x="44" y="126"/>
                  </a:cubicBezTo>
                  <a:cubicBezTo>
                    <a:pt x="43" y="109"/>
                    <a:pt x="36" y="91"/>
                    <a:pt x="31" y="75"/>
                  </a:cubicBezTo>
                  <a:cubicBezTo>
                    <a:pt x="24" y="51"/>
                    <a:pt x="17" y="27"/>
                    <a:pt x="8" y="3"/>
                  </a:cubicBezTo>
                  <a:cubicBezTo>
                    <a:pt x="7" y="0"/>
                    <a:pt x="0" y="2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6" name="Freeform 18"/>
            <p:cNvSpPr/>
            <p:nvPr/>
          </p:nvSpPr>
          <p:spPr bwMode="auto">
            <a:xfrm>
              <a:off x="2682" y="1135"/>
              <a:ext cx="215" cy="70"/>
            </a:xfrm>
            <a:custGeom>
              <a:avLst/>
              <a:gdLst>
                <a:gd name="T0" fmla="*/ 5 w 90"/>
                <a:gd name="T1" fmla="*/ 6 h 29"/>
                <a:gd name="T2" fmla="*/ 81 w 90"/>
                <a:gd name="T3" fmla="*/ 27 h 29"/>
                <a:gd name="T4" fmla="*/ 86 w 90"/>
                <a:gd name="T5" fmla="*/ 23 h 29"/>
                <a:gd name="T6" fmla="*/ 6 w 90"/>
                <a:gd name="T7" fmla="*/ 0 h 29"/>
                <a:gd name="T8" fmla="*/ 5 w 90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9">
                  <a:moveTo>
                    <a:pt x="5" y="6"/>
                  </a:moveTo>
                  <a:cubicBezTo>
                    <a:pt x="31" y="6"/>
                    <a:pt x="58" y="14"/>
                    <a:pt x="81" y="27"/>
                  </a:cubicBezTo>
                  <a:cubicBezTo>
                    <a:pt x="84" y="29"/>
                    <a:pt x="90" y="25"/>
                    <a:pt x="86" y="23"/>
                  </a:cubicBezTo>
                  <a:cubicBezTo>
                    <a:pt x="62" y="9"/>
                    <a:pt x="33" y="1"/>
                    <a:pt x="6" y="0"/>
                  </a:cubicBezTo>
                  <a:cubicBezTo>
                    <a:pt x="1" y="0"/>
                    <a:pt x="0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7" name="Freeform 19"/>
            <p:cNvSpPr/>
            <p:nvPr/>
          </p:nvSpPr>
          <p:spPr bwMode="auto">
            <a:xfrm>
              <a:off x="2895" y="911"/>
              <a:ext cx="202" cy="210"/>
            </a:xfrm>
            <a:custGeom>
              <a:avLst/>
              <a:gdLst>
                <a:gd name="T0" fmla="*/ 9 w 84"/>
                <a:gd name="T1" fmla="*/ 19 h 87"/>
                <a:gd name="T2" fmla="*/ 25 w 84"/>
                <a:gd name="T3" fmla="*/ 9 h 87"/>
                <a:gd name="T4" fmla="*/ 57 w 84"/>
                <a:gd name="T5" fmla="*/ 25 h 87"/>
                <a:gd name="T6" fmla="*/ 61 w 84"/>
                <a:gd name="T7" fmla="*/ 21 h 87"/>
                <a:gd name="T8" fmla="*/ 27 w 84"/>
                <a:gd name="T9" fmla="*/ 40 h 87"/>
                <a:gd name="T10" fmla="*/ 27 w 84"/>
                <a:gd name="T11" fmla="*/ 42 h 87"/>
                <a:gd name="T12" fmla="*/ 75 w 84"/>
                <a:gd name="T13" fmla="*/ 75 h 87"/>
                <a:gd name="T14" fmla="*/ 79 w 84"/>
                <a:gd name="T15" fmla="*/ 71 h 87"/>
                <a:gd name="T16" fmla="*/ 37 w 84"/>
                <a:gd name="T17" fmla="*/ 83 h 87"/>
                <a:gd name="T18" fmla="*/ 36 w 84"/>
                <a:gd name="T19" fmla="*/ 87 h 87"/>
                <a:gd name="T20" fmla="*/ 78 w 84"/>
                <a:gd name="T21" fmla="*/ 76 h 87"/>
                <a:gd name="T22" fmla="*/ 81 w 84"/>
                <a:gd name="T23" fmla="*/ 72 h 87"/>
                <a:gd name="T24" fmla="*/ 48 w 84"/>
                <a:gd name="T25" fmla="*/ 46 h 87"/>
                <a:gd name="T26" fmla="*/ 41 w 84"/>
                <a:gd name="T27" fmla="*/ 41 h 87"/>
                <a:gd name="T28" fmla="*/ 39 w 84"/>
                <a:gd name="T29" fmla="*/ 37 h 87"/>
                <a:gd name="T30" fmla="*/ 60 w 84"/>
                <a:gd name="T31" fmla="*/ 26 h 87"/>
                <a:gd name="T32" fmla="*/ 64 w 84"/>
                <a:gd name="T33" fmla="*/ 22 h 87"/>
                <a:gd name="T34" fmla="*/ 34 w 84"/>
                <a:gd name="T35" fmla="*/ 2 h 87"/>
                <a:gd name="T36" fmla="*/ 4 w 84"/>
                <a:gd name="T37" fmla="*/ 17 h 87"/>
                <a:gd name="T38" fmla="*/ 9 w 84"/>
                <a:gd name="T39" fmla="*/ 1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87">
                  <a:moveTo>
                    <a:pt x="9" y="19"/>
                  </a:moveTo>
                  <a:cubicBezTo>
                    <a:pt x="14" y="16"/>
                    <a:pt x="19" y="12"/>
                    <a:pt x="25" y="9"/>
                  </a:cubicBezTo>
                  <a:cubicBezTo>
                    <a:pt x="38" y="1"/>
                    <a:pt x="50" y="15"/>
                    <a:pt x="57" y="25"/>
                  </a:cubicBezTo>
                  <a:cubicBezTo>
                    <a:pt x="58" y="24"/>
                    <a:pt x="60" y="23"/>
                    <a:pt x="61" y="21"/>
                  </a:cubicBezTo>
                  <a:cubicBezTo>
                    <a:pt x="49" y="23"/>
                    <a:pt x="36" y="32"/>
                    <a:pt x="27" y="40"/>
                  </a:cubicBezTo>
                  <a:cubicBezTo>
                    <a:pt x="27" y="40"/>
                    <a:pt x="26" y="42"/>
                    <a:pt x="27" y="42"/>
                  </a:cubicBezTo>
                  <a:cubicBezTo>
                    <a:pt x="46" y="49"/>
                    <a:pt x="58" y="66"/>
                    <a:pt x="75" y="75"/>
                  </a:cubicBezTo>
                  <a:cubicBezTo>
                    <a:pt x="77" y="74"/>
                    <a:pt x="78" y="73"/>
                    <a:pt x="79" y="71"/>
                  </a:cubicBezTo>
                  <a:cubicBezTo>
                    <a:pt x="64" y="72"/>
                    <a:pt x="52" y="81"/>
                    <a:pt x="37" y="83"/>
                  </a:cubicBezTo>
                  <a:cubicBezTo>
                    <a:pt x="33" y="83"/>
                    <a:pt x="31" y="87"/>
                    <a:pt x="36" y="87"/>
                  </a:cubicBezTo>
                  <a:cubicBezTo>
                    <a:pt x="51" y="86"/>
                    <a:pt x="63" y="77"/>
                    <a:pt x="78" y="76"/>
                  </a:cubicBezTo>
                  <a:cubicBezTo>
                    <a:pt x="79" y="76"/>
                    <a:pt x="84" y="73"/>
                    <a:pt x="81" y="72"/>
                  </a:cubicBezTo>
                  <a:cubicBezTo>
                    <a:pt x="69" y="65"/>
                    <a:pt x="59" y="54"/>
                    <a:pt x="48" y="46"/>
                  </a:cubicBezTo>
                  <a:cubicBezTo>
                    <a:pt x="45" y="44"/>
                    <a:pt x="43" y="43"/>
                    <a:pt x="41" y="41"/>
                  </a:cubicBezTo>
                  <a:cubicBezTo>
                    <a:pt x="36" y="39"/>
                    <a:pt x="33" y="41"/>
                    <a:pt x="39" y="37"/>
                  </a:cubicBezTo>
                  <a:cubicBezTo>
                    <a:pt x="45" y="32"/>
                    <a:pt x="53" y="27"/>
                    <a:pt x="60" y="26"/>
                  </a:cubicBezTo>
                  <a:cubicBezTo>
                    <a:pt x="61" y="26"/>
                    <a:pt x="65" y="24"/>
                    <a:pt x="64" y="22"/>
                  </a:cubicBezTo>
                  <a:cubicBezTo>
                    <a:pt x="57" y="13"/>
                    <a:pt x="47" y="0"/>
                    <a:pt x="34" y="2"/>
                  </a:cubicBezTo>
                  <a:cubicBezTo>
                    <a:pt x="22" y="3"/>
                    <a:pt x="14" y="11"/>
                    <a:pt x="4" y="17"/>
                  </a:cubicBezTo>
                  <a:cubicBezTo>
                    <a:pt x="0" y="19"/>
                    <a:pt x="6" y="21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8" name="Group 22"/>
          <p:cNvGrpSpPr>
            <a:grpSpLocks noChangeAspect="1"/>
          </p:cNvGrpSpPr>
          <p:nvPr/>
        </p:nvGrpSpPr>
        <p:grpSpPr bwMode="auto">
          <a:xfrm rot="20737309">
            <a:off x="346985" y="4935836"/>
            <a:ext cx="2187081" cy="782135"/>
            <a:chOff x="3582" y="1042"/>
            <a:chExt cx="1661" cy="594"/>
          </a:xfrm>
          <a:solidFill>
            <a:schemeClr val="bg1"/>
          </a:solidFill>
        </p:grpSpPr>
        <p:sp>
          <p:nvSpPr>
            <p:cNvPr id="99" name="Freeform 42"/>
            <p:cNvSpPr/>
            <p:nvPr/>
          </p:nvSpPr>
          <p:spPr bwMode="auto">
            <a:xfrm>
              <a:off x="3620" y="1042"/>
              <a:ext cx="881" cy="228"/>
            </a:xfrm>
            <a:custGeom>
              <a:avLst/>
              <a:gdLst>
                <a:gd name="T0" fmla="*/ 3 w 372"/>
                <a:gd name="T1" fmla="*/ 30 h 96"/>
                <a:gd name="T2" fmla="*/ 33 w 372"/>
                <a:gd name="T3" fmla="*/ 93 h 96"/>
                <a:gd name="T4" fmla="*/ 43 w 372"/>
                <a:gd name="T5" fmla="*/ 90 h 96"/>
                <a:gd name="T6" fmla="*/ 52 w 372"/>
                <a:gd name="T7" fmla="*/ 8 h 96"/>
                <a:gd name="T8" fmla="*/ 46 w 372"/>
                <a:gd name="T9" fmla="*/ 12 h 96"/>
                <a:gd name="T10" fmla="*/ 361 w 372"/>
                <a:gd name="T11" fmla="*/ 24 h 96"/>
                <a:gd name="T12" fmla="*/ 365 w 372"/>
                <a:gd name="T13" fmla="*/ 16 h 96"/>
                <a:gd name="T14" fmla="*/ 47 w 372"/>
                <a:gd name="T15" fmla="*/ 5 h 96"/>
                <a:gd name="T16" fmla="*/ 41 w 372"/>
                <a:gd name="T17" fmla="*/ 9 h 96"/>
                <a:gd name="T18" fmla="*/ 33 w 372"/>
                <a:gd name="T19" fmla="*/ 91 h 96"/>
                <a:gd name="T20" fmla="*/ 43 w 372"/>
                <a:gd name="T21" fmla="*/ 88 h 96"/>
                <a:gd name="T22" fmla="*/ 13 w 372"/>
                <a:gd name="T23" fmla="*/ 26 h 96"/>
                <a:gd name="T24" fmla="*/ 3 w 372"/>
                <a:gd name="T25" fmla="*/ 3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2" h="96">
                  <a:moveTo>
                    <a:pt x="3" y="30"/>
                  </a:moveTo>
                  <a:cubicBezTo>
                    <a:pt x="17" y="48"/>
                    <a:pt x="19" y="74"/>
                    <a:pt x="33" y="93"/>
                  </a:cubicBezTo>
                  <a:cubicBezTo>
                    <a:pt x="35" y="96"/>
                    <a:pt x="43" y="94"/>
                    <a:pt x="43" y="90"/>
                  </a:cubicBezTo>
                  <a:cubicBezTo>
                    <a:pt x="44" y="62"/>
                    <a:pt x="47" y="35"/>
                    <a:pt x="52" y="8"/>
                  </a:cubicBezTo>
                  <a:cubicBezTo>
                    <a:pt x="50" y="9"/>
                    <a:pt x="48" y="11"/>
                    <a:pt x="46" y="12"/>
                  </a:cubicBezTo>
                  <a:cubicBezTo>
                    <a:pt x="151" y="8"/>
                    <a:pt x="257" y="7"/>
                    <a:pt x="361" y="24"/>
                  </a:cubicBezTo>
                  <a:cubicBezTo>
                    <a:pt x="366" y="24"/>
                    <a:pt x="372" y="18"/>
                    <a:pt x="365" y="16"/>
                  </a:cubicBezTo>
                  <a:cubicBezTo>
                    <a:pt x="260" y="0"/>
                    <a:pt x="153" y="1"/>
                    <a:pt x="47" y="5"/>
                  </a:cubicBezTo>
                  <a:cubicBezTo>
                    <a:pt x="45" y="5"/>
                    <a:pt x="42" y="6"/>
                    <a:pt x="41" y="9"/>
                  </a:cubicBezTo>
                  <a:cubicBezTo>
                    <a:pt x="37" y="36"/>
                    <a:pt x="33" y="63"/>
                    <a:pt x="33" y="91"/>
                  </a:cubicBezTo>
                  <a:cubicBezTo>
                    <a:pt x="36" y="90"/>
                    <a:pt x="40" y="89"/>
                    <a:pt x="43" y="88"/>
                  </a:cubicBezTo>
                  <a:cubicBezTo>
                    <a:pt x="29" y="70"/>
                    <a:pt x="27" y="44"/>
                    <a:pt x="13" y="26"/>
                  </a:cubicBezTo>
                  <a:cubicBezTo>
                    <a:pt x="10" y="22"/>
                    <a:pt x="0" y="26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0" name="Freeform 43"/>
            <p:cNvSpPr/>
            <p:nvPr/>
          </p:nvSpPr>
          <p:spPr bwMode="auto">
            <a:xfrm>
              <a:off x="3788" y="1097"/>
              <a:ext cx="109" cy="173"/>
            </a:xfrm>
            <a:custGeom>
              <a:avLst/>
              <a:gdLst>
                <a:gd name="T0" fmla="*/ 11 w 46"/>
                <a:gd name="T1" fmla="*/ 55 h 73"/>
                <a:gd name="T2" fmla="*/ 24 w 46"/>
                <a:gd name="T3" fmla="*/ 4 h 73"/>
                <a:gd name="T4" fmla="*/ 14 w 46"/>
                <a:gd name="T5" fmla="*/ 6 h 73"/>
                <a:gd name="T6" fmla="*/ 35 w 46"/>
                <a:gd name="T7" fmla="*/ 69 h 73"/>
                <a:gd name="T8" fmla="*/ 46 w 46"/>
                <a:gd name="T9" fmla="*/ 66 h 73"/>
                <a:gd name="T10" fmla="*/ 24 w 46"/>
                <a:gd name="T11" fmla="*/ 3 h 73"/>
                <a:gd name="T12" fmla="*/ 14 w 46"/>
                <a:gd name="T13" fmla="*/ 5 h 73"/>
                <a:gd name="T14" fmla="*/ 1 w 46"/>
                <a:gd name="T15" fmla="*/ 56 h 73"/>
                <a:gd name="T16" fmla="*/ 11 w 46"/>
                <a:gd name="T17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73">
                  <a:moveTo>
                    <a:pt x="11" y="55"/>
                  </a:moveTo>
                  <a:cubicBezTo>
                    <a:pt x="16" y="38"/>
                    <a:pt x="20" y="21"/>
                    <a:pt x="24" y="4"/>
                  </a:cubicBezTo>
                  <a:cubicBezTo>
                    <a:pt x="21" y="5"/>
                    <a:pt x="17" y="6"/>
                    <a:pt x="14" y="6"/>
                  </a:cubicBezTo>
                  <a:cubicBezTo>
                    <a:pt x="23" y="25"/>
                    <a:pt x="34" y="48"/>
                    <a:pt x="35" y="69"/>
                  </a:cubicBezTo>
                  <a:cubicBezTo>
                    <a:pt x="36" y="73"/>
                    <a:pt x="46" y="70"/>
                    <a:pt x="46" y="66"/>
                  </a:cubicBezTo>
                  <a:cubicBezTo>
                    <a:pt x="45" y="45"/>
                    <a:pt x="34" y="22"/>
                    <a:pt x="24" y="3"/>
                  </a:cubicBezTo>
                  <a:cubicBezTo>
                    <a:pt x="22" y="0"/>
                    <a:pt x="15" y="2"/>
                    <a:pt x="14" y="5"/>
                  </a:cubicBezTo>
                  <a:cubicBezTo>
                    <a:pt x="9" y="22"/>
                    <a:pt x="5" y="40"/>
                    <a:pt x="1" y="56"/>
                  </a:cubicBezTo>
                  <a:cubicBezTo>
                    <a:pt x="0" y="61"/>
                    <a:pt x="10" y="59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1" name="Freeform 44"/>
            <p:cNvSpPr/>
            <p:nvPr/>
          </p:nvSpPr>
          <p:spPr bwMode="auto">
            <a:xfrm>
              <a:off x="3797" y="1201"/>
              <a:ext cx="86" cy="29"/>
            </a:xfrm>
            <a:custGeom>
              <a:avLst/>
              <a:gdLst>
                <a:gd name="T0" fmla="*/ 4 w 36"/>
                <a:gd name="T1" fmla="*/ 7 h 12"/>
                <a:gd name="T2" fmla="*/ 23 w 36"/>
                <a:gd name="T3" fmla="*/ 10 h 12"/>
                <a:gd name="T4" fmla="*/ 33 w 36"/>
                <a:gd name="T5" fmla="*/ 6 h 12"/>
                <a:gd name="T6" fmla="*/ 8 w 36"/>
                <a:gd name="T7" fmla="*/ 1 h 12"/>
                <a:gd name="T8" fmla="*/ 1 w 36"/>
                <a:gd name="T9" fmla="*/ 4 h 12"/>
                <a:gd name="T10" fmla="*/ 4 w 36"/>
                <a:gd name="T1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2">
                  <a:moveTo>
                    <a:pt x="4" y="7"/>
                  </a:moveTo>
                  <a:cubicBezTo>
                    <a:pt x="10" y="7"/>
                    <a:pt x="18" y="6"/>
                    <a:pt x="23" y="10"/>
                  </a:cubicBezTo>
                  <a:cubicBezTo>
                    <a:pt x="26" y="12"/>
                    <a:pt x="36" y="8"/>
                    <a:pt x="33" y="6"/>
                  </a:cubicBezTo>
                  <a:cubicBezTo>
                    <a:pt x="26" y="0"/>
                    <a:pt x="17" y="1"/>
                    <a:pt x="8" y="1"/>
                  </a:cubicBezTo>
                  <a:cubicBezTo>
                    <a:pt x="6" y="1"/>
                    <a:pt x="3" y="2"/>
                    <a:pt x="1" y="4"/>
                  </a:cubicBezTo>
                  <a:cubicBezTo>
                    <a:pt x="0" y="6"/>
                    <a:pt x="3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2" name="Freeform 45"/>
            <p:cNvSpPr/>
            <p:nvPr/>
          </p:nvSpPr>
          <p:spPr bwMode="auto">
            <a:xfrm>
              <a:off x="3932" y="1125"/>
              <a:ext cx="48" cy="171"/>
            </a:xfrm>
            <a:custGeom>
              <a:avLst/>
              <a:gdLst>
                <a:gd name="T0" fmla="*/ 0 w 20"/>
                <a:gd name="T1" fmla="*/ 6 h 72"/>
                <a:gd name="T2" fmla="*/ 9 w 20"/>
                <a:gd name="T3" fmla="*/ 69 h 72"/>
                <a:gd name="T4" fmla="*/ 20 w 20"/>
                <a:gd name="T5" fmla="*/ 66 h 72"/>
                <a:gd name="T6" fmla="*/ 11 w 20"/>
                <a:gd name="T7" fmla="*/ 3 h 72"/>
                <a:gd name="T8" fmla="*/ 0 w 20"/>
                <a:gd name="T9" fmla="*/ 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72">
                  <a:moveTo>
                    <a:pt x="0" y="6"/>
                  </a:moveTo>
                  <a:cubicBezTo>
                    <a:pt x="1" y="27"/>
                    <a:pt x="4" y="49"/>
                    <a:pt x="9" y="69"/>
                  </a:cubicBezTo>
                  <a:cubicBezTo>
                    <a:pt x="10" y="72"/>
                    <a:pt x="20" y="69"/>
                    <a:pt x="20" y="66"/>
                  </a:cubicBezTo>
                  <a:cubicBezTo>
                    <a:pt x="14" y="46"/>
                    <a:pt x="12" y="24"/>
                    <a:pt x="11" y="3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3" name="Freeform 46"/>
            <p:cNvSpPr/>
            <p:nvPr/>
          </p:nvSpPr>
          <p:spPr bwMode="auto">
            <a:xfrm>
              <a:off x="3925" y="1113"/>
              <a:ext cx="159" cy="162"/>
            </a:xfrm>
            <a:custGeom>
              <a:avLst/>
              <a:gdLst>
                <a:gd name="T0" fmla="*/ 11 w 67"/>
                <a:gd name="T1" fmla="*/ 12 h 68"/>
                <a:gd name="T2" fmla="*/ 39 w 67"/>
                <a:gd name="T3" fmla="*/ 12 h 68"/>
                <a:gd name="T4" fmla="*/ 39 w 67"/>
                <a:gd name="T5" fmla="*/ 8 h 68"/>
                <a:gd name="T6" fmla="*/ 26 w 67"/>
                <a:gd name="T7" fmla="*/ 24 h 68"/>
                <a:gd name="T8" fmla="*/ 26 w 67"/>
                <a:gd name="T9" fmla="*/ 28 h 68"/>
                <a:gd name="T10" fmla="*/ 56 w 67"/>
                <a:gd name="T11" fmla="*/ 59 h 68"/>
                <a:gd name="T12" fmla="*/ 60 w 67"/>
                <a:gd name="T13" fmla="*/ 53 h 68"/>
                <a:gd name="T14" fmla="*/ 9 w 67"/>
                <a:gd name="T15" fmla="*/ 61 h 68"/>
                <a:gd name="T16" fmla="*/ 8 w 67"/>
                <a:gd name="T17" fmla="*/ 68 h 68"/>
                <a:gd name="T18" fmla="*/ 61 w 67"/>
                <a:gd name="T19" fmla="*/ 60 h 68"/>
                <a:gd name="T20" fmla="*/ 66 w 67"/>
                <a:gd name="T21" fmla="*/ 54 h 68"/>
                <a:gd name="T22" fmla="*/ 34 w 67"/>
                <a:gd name="T23" fmla="*/ 22 h 68"/>
                <a:gd name="T24" fmla="*/ 35 w 67"/>
                <a:gd name="T25" fmla="*/ 27 h 68"/>
                <a:gd name="T26" fmla="*/ 48 w 67"/>
                <a:gd name="T27" fmla="*/ 11 h 68"/>
                <a:gd name="T28" fmla="*/ 47 w 67"/>
                <a:gd name="T29" fmla="*/ 7 h 68"/>
                <a:gd name="T30" fmla="*/ 6 w 67"/>
                <a:gd name="T31" fmla="*/ 7 h 68"/>
                <a:gd name="T32" fmla="*/ 11 w 67"/>
                <a:gd name="T3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11" y="12"/>
                  </a:moveTo>
                  <a:cubicBezTo>
                    <a:pt x="21" y="8"/>
                    <a:pt x="29" y="7"/>
                    <a:pt x="39" y="12"/>
                  </a:cubicBezTo>
                  <a:cubicBezTo>
                    <a:pt x="39" y="11"/>
                    <a:pt x="39" y="10"/>
                    <a:pt x="39" y="8"/>
                  </a:cubicBezTo>
                  <a:cubicBezTo>
                    <a:pt x="34" y="13"/>
                    <a:pt x="31" y="19"/>
                    <a:pt x="26" y="24"/>
                  </a:cubicBezTo>
                  <a:cubicBezTo>
                    <a:pt x="25" y="25"/>
                    <a:pt x="24" y="27"/>
                    <a:pt x="26" y="28"/>
                  </a:cubicBezTo>
                  <a:cubicBezTo>
                    <a:pt x="40" y="35"/>
                    <a:pt x="47" y="47"/>
                    <a:pt x="56" y="59"/>
                  </a:cubicBezTo>
                  <a:cubicBezTo>
                    <a:pt x="57" y="57"/>
                    <a:pt x="58" y="55"/>
                    <a:pt x="60" y="53"/>
                  </a:cubicBezTo>
                  <a:cubicBezTo>
                    <a:pt x="43" y="57"/>
                    <a:pt x="26" y="61"/>
                    <a:pt x="9" y="61"/>
                  </a:cubicBezTo>
                  <a:cubicBezTo>
                    <a:pt x="3" y="61"/>
                    <a:pt x="1" y="68"/>
                    <a:pt x="8" y="68"/>
                  </a:cubicBezTo>
                  <a:cubicBezTo>
                    <a:pt x="26" y="68"/>
                    <a:pt x="44" y="64"/>
                    <a:pt x="61" y="60"/>
                  </a:cubicBezTo>
                  <a:cubicBezTo>
                    <a:pt x="64" y="59"/>
                    <a:pt x="67" y="57"/>
                    <a:pt x="66" y="54"/>
                  </a:cubicBezTo>
                  <a:cubicBezTo>
                    <a:pt x="56" y="42"/>
                    <a:pt x="49" y="30"/>
                    <a:pt x="34" y="22"/>
                  </a:cubicBezTo>
                  <a:cubicBezTo>
                    <a:pt x="35" y="24"/>
                    <a:pt x="35" y="25"/>
                    <a:pt x="35" y="27"/>
                  </a:cubicBezTo>
                  <a:cubicBezTo>
                    <a:pt x="39" y="22"/>
                    <a:pt x="43" y="16"/>
                    <a:pt x="48" y="11"/>
                  </a:cubicBezTo>
                  <a:cubicBezTo>
                    <a:pt x="49" y="10"/>
                    <a:pt x="49" y="8"/>
                    <a:pt x="47" y="7"/>
                  </a:cubicBezTo>
                  <a:cubicBezTo>
                    <a:pt x="34" y="0"/>
                    <a:pt x="20" y="1"/>
                    <a:pt x="6" y="7"/>
                  </a:cubicBezTo>
                  <a:cubicBezTo>
                    <a:pt x="0" y="10"/>
                    <a:pt x="6" y="15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4" name="Freeform 47"/>
            <p:cNvSpPr/>
            <p:nvPr/>
          </p:nvSpPr>
          <p:spPr bwMode="auto">
            <a:xfrm>
              <a:off x="4079" y="1177"/>
              <a:ext cx="119" cy="22"/>
            </a:xfrm>
            <a:custGeom>
              <a:avLst/>
              <a:gdLst>
                <a:gd name="T0" fmla="*/ 5 w 50"/>
                <a:gd name="T1" fmla="*/ 4 h 9"/>
                <a:gd name="T2" fmla="*/ 38 w 50"/>
                <a:gd name="T3" fmla="*/ 8 h 9"/>
                <a:gd name="T4" fmla="*/ 45 w 50"/>
                <a:gd name="T5" fmla="*/ 7 h 9"/>
                <a:gd name="T6" fmla="*/ 48 w 50"/>
                <a:gd name="T7" fmla="*/ 4 h 9"/>
                <a:gd name="T8" fmla="*/ 12 w 50"/>
                <a:gd name="T9" fmla="*/ 0 h 9"/>
                <a:gd name="T10" fmla="*/ 5 w 50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9">
                  <a:moveTo>
                    <a:pt x="5" y="4"/>
                  </a:moveTo>
                  <a:cubicBezTo>
                    <a:pt x="16" y="4"/>
                    <a:pt x="28" y="4"/>
                    <a:pt x="38" y="8"/>
                  </a:cubicBezTo>
                  <a:cubicBezTo>
                    <a:pt x="40" y="9"/>
                    <a:pt x="43" y="8"/>
                    <a:pt x="45" y="7"/>
                  </a:cubicBezTo>
                  <a:cubicBezTo>
                    <a:pt x="45" y="7"/>
                    <a:pt x="50" y="5"/>
                    <a:pt x="48" y="4"/>
                  </a:cubicBezTo>
                  <a:cubicBezTo>
                    <a:pt x="37" y="0"/>
                    <a:pt x="24" y="0"/>
                    <a:pt x="12" y="0"/>
                  </a:cubicBezTo>
                  <a:cubicBezTo>
                    <a:pt x="10" y="0"/>
                    <a:pt x="0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5" name="Freeform 48"/>
            <p:cNvSpPr/>
            <p:nvPr/>
          </p:nvSpPr>
          <p:spPr bwMode="auto">
            <a:xfrm>
              <a:off x="4129" y="1125"/>
              <a:ext cx="36" cy="126"/>
            </a:xfrm>
            <a:custGeom>
              <a:avLst/>
              <a:gdLst>
                <a:gd name="T0" fmla="*/ 0 w 15"/>
                <a:gd name="T1" fmla="*/ 6 h 53"/>
                <a:gd name="T2" fmla="*/ 4 w 15"/>
                <a:gd name="T3" fmla="*/ 49 h 53"/>
                <a:gd name="T4" fmla="*/ 15 w 15"/>
                <a:gd name="T5" fmla="*/ 46 h 53"/>
                <a:gd name="T6" fmla="*/ 10 w 15"/>
                <a:gd name="T7" fmla="*/ 3 h 53"/>
                <a:gd name="T8" fmla="*/ 0 w 15"/>
                <a:gd name="T9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3">
                  <a:moveTo>
                    <a:pt x="0" y="6"/>
                  </a:moveTo>
                  <a:cubicBezTo>
                    <a:pt x="0" y="21"/>
                    <a:pt x="3" y="35"/>
                    <a:pt x="4" y="49"/>
                  </a:cubicBezTo>
                  <a:cubicBezTo>
                    <a:pt x="4" y="53"/>
                    <a:pt x="15" y="50"/>
                    <a:pt x="15" y="46"/>
                  </a:cubicBezTo>
                  <a:cubicBezTo>
                    <a:pt x="14" y="32"/>
                    <a:pt x="10" y="18"/>
                    <a:pt x="10" y="3"/>
                  </a:cubicBezTo>
                  <a:cubicBezTo>
                    <a:pt x="10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6" name="Freeform 49"/>
            <p:cNvSpPr/>
            <p:nvPr/>
          </p:nvSpPr>
          <p:spPr bwMode="auto">
            <a:xfrm>
              <a:off x="4248" y="1149"/>
              <a:ext cx="121" cy="138"/>
            </a:xfrm>
            <a:custGeom>
              <a:avLst/>
              <a:gdLst>
                <a:gd name="T0" fmla="*/ 43 w 51"/>
                <a:gd name="T1" fmla="*/ 3 h 58"/>
                <a:gd name="T2" fmla="*/ 4 w 51"/>
                <a:gd name="T3" fmla="*/ 34 h 58"/>
                <a:gd name="T4" fmla="*/ 6 w 51"/>
                <a:gd name="T5" fmla="*/ 52 h 58"/>
                <a:gd name="T6" fmla="*/ 39 w 51"/>
                <a:gd name="T7" fmla="*/ 48 h 58"/>
                <a:gd name="T8" fmla="*/ 35 w 51"/>
                <a:gd name="T9" fmla="*/ 43 h 58"/>
                <a:gd name="T10" fmla="*/ 14 w 51"/>
                <a:gd name="T11" fmla="*/ 46 h 58"/>
                <a:gd name="T12" fmla="*/ 16 w 51"/>
                <a:gd name="T13" fmla="*/ 32 h 58"/>
                <a:gd name="T14" fmla="*/ 28 w 51"/>
                <a:gd name="T15" fmla="*/ 16 h 58"/>
                <a:gd name="T16" fmla="*/ 40 w 51"/>
                <a:gd name="T17" fmla="*/ 10 h 58"/>
                <a:gd name="T18" fmla="*/ 43 w 51"/>
                <a:gd name="T19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8">
                  <a:moveTo>
                    <a:pt x="43" y="3"/>
                  </a:moveTo>
                  <a:cubicBezTo>
                    <a:pt x="27" y="0"/>
                    <a:pt x="10" y="22"/>
                    <a:pt x="4" y="34"/>
                  </a:cubicBezTo>
                  <a:cubicBezTo>
                    <a:pt x="2" y="40"/>
                    <a:pt x="0" y="48"/>
                    <a:pt x="6" y="52"/>
                  </a:cubicBezTo>
                  <a:cubicBezTo>
                    <a:pt x="15" y="58"/>
                    <a:pt x="31" y="52"/>
                    <a:pt x="39" y="48"/>
                  </a:cubicBezTo>
                  <a:cubicBezTo>
                    <a:pt x="46" y="46"/>
                    <a:pt x="40" y="41"/>
                    <a:pt x="35" y="43"/>
                  </a:cubicBezTo>
                  <a:cubicBezTo>
                    <a:pt x="31" y="45"/>
                    <a:pt x="18" y="50"/>
                    <a:pt x="14" y="46"/>
                  </a:cubicBezTo>
                  <a:cubicBezTo>
                    <a:pt x="11" y="42"/>
                    <a:pt x="14" y="36"/>
                    <a:pt x="16" y="32"/>
                  </a:cubicBezTo>
                  <a:cubicBezTo>
                    <a:pt x="19" y="26"/>
                    <a:pt x="23" y="21"/>
                    <a:pt x="28" y="16"/>
                  </a:cubicBezTo>
                  <a:cubicBezTo>
                    <a:pt x="31" y="14"/>
                    <a:pt x="36" y="9"/>
                    <a:pt x="40" y="10"/>
                  </a:cubicBezTo>
                  <a:cubicBezTo>
                    <a:pt x="44" y="11"/>
                    <a:pt x="51" y="4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7" name="Freeform 50"/>
            <p:cNvSpPr/>
            <p:nvPr/>
          </p:nvSpPr>
          <p:spPr bwMode="auto">
            <a:xfrm>
              <a:off x="4406" y="1147"/>
              <a:ext cx="50" cy="140"/>
            </a:xfrm>
            <a:custGeom>
              <a:avLst/>
              <a:gdLst>
                <a:gd name="T0" fmla="*/ 9 w 21"/>
                <a:gd name="T1" fmla="*/ 3 h 59"/>
                <a:gd name="T2" fmla="*/ 3 w 21"/>
                <a:gd name="T3" fmla="*/ 22 h 59"/>
                <a:gd name="T4" fmla="*/ 0 w 21"/>
                <a:gd name="T5" fmla="*/ 56 h 59"/>
                <a:gd name="T6" fmla="*/ 10 w 21"/>
                <a:gd name="T7" fmla="*/ 53 h 59"/>
                <a:gd name="T8" fmla="*/ 13 w 21"/>
                <a:gd name="T9" fmla="*/ 24 h 59"/>
                <a:gd name="T10" fmla="*/ 18 w 21"/>
                <a:gd name="T11" fmla="*/ 3 h 59"/>
                <a:gd name="T12" fmla="*/ 9 w 21"/>
                <a:gd name="T13" fmla="*/ 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59">
                  <a:moveTo>
                    <a:pt x="9" y="3"/>
                  </a:moveTo>
                  <a:cubicBezTo>
                    <a:pt x="4" y="8"/>
                    <a:pt x="4" y="16"/>
                    <a:pt x="3" y="22"/>
                  </a:cubicBezTo>
                  <a:cubicBezTo>
                    <a:pt x="0" y="33"/>
                    <a:pt x="0" y="45"/>
                    <a:pt x="0" y="56"/>
                  </a:cubicBezTo>
                  <a:cubicBezTo>
                    <a:pt x="0" y="59"/>
                    <a:pt x="10" y="57"/>
                    <a:pt x="10" y="53"/>
                  </a:cubicBezTo>
                  <a:cubicBezTo>
                    <a:pt x="10" y="43"/>
                    <a:pt x="11" y="33"/>
                    <a:pt x="13" y="24"/>
                  </a:cubicBezTo>
                  <a:cubicBezTo>
                    <a:pt x="14" y="18"/>
                    <a:pt x="14" y="8"/>
                    <a:pt x="18" y="3"/>
                  </a:cubicBezTo>
                  <a:cubicBezTo>
                    <a:pt x="21" y="0"/>
                    <a:pt x="11" y="1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8" name="Freeform 51"/>
            <p:cNvSpPr/>
            <p:nvPr/>
          </p:nvSpPr>
          <p:spPr bwMode="auto">
            <a:xfrm>
              <a:off x="4397" y="1137"/>
              <a:ext cx="123" cy="145"/>
            </a:xfrm>
            <a:custGeom>
              <a:avLst/>
              <a:gdLst>
                <a:gd name="T0" fmla="*/ 6 w 52"/>
                <a:gd name="T1" fmla="*/ 6 h 61"/>
                <a:gd name="T2" fmla="*/ 38 w 52"/>
                <a:gd name="T3" fmla="*/ 31 h 61"/>
                <a:gd name="T4" fmla="*/ 11 w 52"/>
                <a:gd name="T5" fmla="*/ 56 h 61"/>
                <a:gd name="T6" fmla="*/ 7 w 52"/>
                <a:gd name="T7" fmla="*/ 61 h 61"/>
                <a:gd name="T8" fmla="*/ 50 w 52"/>
                <a:gd name="T9" fmla="*/ 36 h 61"/>
                <a:gd name="T10" fmla="*/ 12 w 52"/>
                <a:gd name="T11" fmla="*/ 1 h 61"/>
                <a:gd name="T12" fmla="*/ 6 w 52"/>
                <a:gd name="T13" fmla="*/ 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61">
                  <a:moveTo>
                    <a:pt x="6" y="6"/>
                  </a:moveTo>
                  <a:cubicBezTo>
                    <a:pt x="19" y="9"/>
                    <a:pt x="33" y="16"/>
                    <a:pt x="38" y="31"/>
                  </a:cubicBezTo>
                  <a:cubicBezTo>
                    <a:pt x="45" y="49"/>
                    <a:pt x="25" y="55"/>
                    <a:pt x="11" y="56"/>
                  </a:cubicBezTo>
                  <a:cubicBezTo>
                    <a:pt x="7" y="56"/>
                    <a:pt x="0" y="61"/>
                    <a:pt x="7" y="61"/>
                  </a:cubicBezTo>
                  <a:cubicBezTo>
                    <a:pt x="23" y="61"/>
                    <a:pt x="48" y="56"/>
                    <a:pt x="50" y="36"/>
                  </a:cubicBezTo>
                  <a:cubicBezTo>
                    <a:pt x="52" y="16"/>
                    <a:pt x="28" y="4"/>
                    <a:pt x="12" y="1"/>
                  </a:cubicBezTo>
                  <a:cubicBezTo>
                    <a:pt x="9" y="0"/>
                    <a:pt x="0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9" name="Freeform 52"/>
            <p:cNvSpPr/>
            <p:nvPr/>
          </p:nvSpPr>
          <p:spPr bwMode="auto">
            <a:xfrm>
              <a:off x="3582" y="1363"/>
              <a:ext cx="1045" cy="19"/>
            </a:xfrm>
            <a:custGeom>
              <a:avLst/>
              <a:gdLst>
                <a:gd name="T0" fmla="*/ 7 w 441"/>
                <a:gd name="T1" fmla="*/ 8 h 8"/>
                <a:gd name="T2" fmla="*/ 433 w 441"/>
                <a:gd name="T3" fmla="*/ 8 h 8"/>
                <a:gd name="T4" fmla="*/ 434 w 441"/>
                <a:gd name="T5" fmla="*/ 0 h 8"/>
                <a:gd name="T6" fmla="*/ 8 w 441"/>
                <a:gd name="T7" fmla="*/ 0 h 8"/>
                <a:gd name="T8" fmla="*/ 7 w 441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8">
                  <a:moveTo>
                    <a:pt x="7" y="8"/>
                  </a:moveTo>
                  <a:cubicBezTo>
                    <a:pt x="149" y="8"/>
                    <a:pt x="291" y="8"/>
                    <a:pt x="433" y="8"/>
                  </a:cubicBezTo>
                  <a:cubicBezTo>
                    <a:pt x="439" y="8"/>
                    <a:pt x="441" y="0"/>
                    <a:pt x="434" y="0"/>
                  </a:cubicBezTo>
                  <a:cubicBezTo>
                    <a:pt x="292" y="0"/>
                    <a:pt x="150" y="0"/>
                    <a:pt x="8" y="0"/>
                  </a:cubicBezTo>
                  <a:cubicBezTo>
                    <a:pt x="1" y="0"/>
                    <a:pt x="0" y="8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0" name="Freeform 53"/>
            <p:cNvSpPr/>
            <p:nvPr/>
          </p:nvSpPr>
          <p:spPr bwMode="auto">
            <a:xfrm>
              <a:off x="4032" y="1455"/>
              <a:ext cx="173" cy="181"/>
            </a:xfrm>
            <a:custGeom>
              <a:avLst/>
              <a:gdLst>
                <a:gd name="T0" fmla="*/ 11 w 73"/>
                <a:gd name="T1" fmla="*/ 21 h 76"/>
                <a:gd name="T2" fmla="*/ 42 w 73"/>
                <a:gd name="T3" fmla="*/ 22 h 76"/>
                <a:gd name="T4" fmla="*/ 16 w 73"/>
                <a:gd name="T5" fmla="*/ 61 h 76"/>
                <a:gd name="T6" fmla="*/ 16 w 73"/>
                <a:gd name="T7" fmla="*/ 63 h 76"/>
                <a:gd name="T8" fmla="*/ 61 w 73"/>
                <a:gd name="T9" fmla="*/ 76 h 76"/>
                <a:gd name="T10" fmla="*/ 65 w 73"/>
                <a:gd name="T11" fmla="*/ 71 h 76"/>
                <a:gd name="T12" fmla="*/ 42 w 73"/>
                <a:gd name="T13" fmla="*/ 69 h 76"/>
                <a:gd name="T14" fmla="*/ 31 w 73"/>
                <a:gd name="T15" fmla="*/ 63 h 76"/>
                <a:gd name="T16" fmla="*/ 34 w 73"/>
                <a:gd name="T17" fmla="*/ 53 h 76"/>
                <a:gd name="T18" fmla="*/ 53 w 73"/>
                <a:gd name="T19" fmla="*/ 21 h 76"/>
                <a:gd name="T20" fmla="*/ 7 w 73"/>
                <a:gd name="T21" fmla="*/ 17 h 76"/>
                <a:gd name="T22" fmla="*/ 11 w 73"/>
                <a:gd name="T23" fmla="*/ 2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76">
                  <a:moveTo>
                    <a:pt x="11" y="21"/>
                  </a:moveTo>
                  <a:cubicBezTo>
                    <a:pt x="18" y="18"/>
                    <a:pt x="40" y="8"/>
                    <a:pt x="42" y="22"/>
                  </a:cubicBezTo>
                  <a:cubicBezTo>
                    <a:pt x="44" y="35"/>
                    <a:pt x="25" y="53"/>
                    <a:pt x="16" y="61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29" y="75"/>
                    <a:pt x="44" y="76"/>
                    <a:pt x="61" y="76"/>
                  </a:cubicBezTo>
                  <a:cubicBezTo>
                    <a:pt x="65" y="76"/>
                    <a:pt x="73" y="71"/>
                    <a:pt x="65" y="71"/>
                  </a:cubicBezTo>
                  <a:cubicBezTo>
                    <a:pt x="58" y="71"/>
                    <a:pt x="50" y="71"/>
                    <a:pt x="42" y="69"/>
                  </a:cubicBezTo>
                  <a:cubicBezTo>
                    <a:pt x="38" y="68"/>
                    <a:pt x="34" y="66"/>
                    <a:pt x="31" y="63"/>
                  </a:cubicBezTo>
                  <a:cubicBezTo>
                    <a:pt x="26" y="60"/>
                    <a:pt x="31" y="56"/>
                    <a:pt x="34" y="53"/>
                  </a:cubicBezTo>
                  <a:cubicBezTo>
                    <a:pt x="42" y="44"/>
                    <a:pt x="52" y="33"/>
                    <a:pt x="53" y="21"/>
                  </a:cubicBezTo>
                  <a:cubicBezTo>
                    <a:pt x="54" y="0"/>
                    <a:pt x="15" y="14"/>
                    <a:pt x="7" y="17"/>
                  </a:cubicBezTo>
                  <a:cubicBezTo>
                    <a:pt x="0" y="20"/>
                    <a:pt x="7" y="23"/>
                    <a:pt x="1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1" name="Freeform 54"/>
            <p:cNvSpPr/>
            <p:nvPr/>
          </p:nvSpPr>
          <p:spPr bwMode="auto">
            <a:xfrm>
              <a:off x="4693" y="1279"/>
              <a:ext cx="90" cy="50"/>
            </a:xfrm>
            <a:custGeom>
              <a:avLst/>
              <a:gdLst>
                <a:gd name="T0" fmla="*/ 4 w 38"/>
                <a:gd name="T1" fmla="*/ 7 h 21"/>
                <a:gd name="T2" fmla="*/ 16 w 38"/>
                <a:gd name="T3" fmla="*/ 8 h 21"/>
                <a:gd name="T4" fmla="*/ 25 w 38"/>
                <a:gd name="T5" fmla="*/ 17 h 21"/>
                <a:gd name="T6" fmla="*/ 36 w 38"/>
                <a:gd name="T7" fmla="*/ 14 h 21"/>
                <a:gd name="T8" fmla="*/ 25 w 38"/>
                <a:gd name="T9" fmla="*/ 2 h 21"/>
                <a:gd name="T10" fmla="*/ 8 w 38"/>
                <a:gd name="T11" fmla="*/ 0 h 21"/>
                <a:gd name="T12" fmla="*/ 1 w 38"/>
                <a:gd name="T13" fmla="*/ 3 h 21"/>
                <a:gd name="T14" fmla="*/ 4 w 38"/>
                <a:gd name="T1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1">
                  <a:moveTo>
                    <a:pt x="4" y="7"/>
                  </a:moveTo>
                  <a:cubicBezTo>
                    <a:pt x="8" y="7"/>
                    <a:pt x="12" y="7"/>
                    <a:pt x="16" y="8"/>
                  </a:cubicBezTo>
                  <a:cubicBezTo>
                    <a:pt x="20" y="9"/>
                    <a:pt x="23" y="13"/>
                    <a:pt x="25" y="17"/>
                  </a:cubicBezTo>
                  <a:cubicBezTo>
                    <a:pt x="27" y="21"/>
                    <a:pt x="38" y="18"/>
                    <a:pt x="36" y="14"/>
                  </a:cubicBezTo>
                  <a:cubicBezTo>
                    <a:pt x="33" y="9"/>
                    <a:pt x="30" y="5"/>
                    <a:pt x="25" y="2"/>
                  </a:cubicBezTo>
                  <a:cubicBezTo>
                    <a:pt x="20" y="0"/>
                    <a:pt x="14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2" name="Freeform 55"/>
            <p:cNvSpPr/>
            <p:nvPr/>
          </p:nvSpPr>
          <p:spPr bwMode="auto">
            <a:xfrm>
              <a:off x="4707" y="1351"/>
              <a:ext cx="117" cy="16"/>
            </a:xfrm>
            <a:custGeom>
              <a:avLst/>
              <a:gdLst>
                <a:gd name="T0" fmla="*/ 4 w 49"/>
                <a:gd name="T1" fmla="*/ 7 h 7"/>
                <a:gd name="T2" fmla="*/ 40 w 49"/>
                <a:gd name="T3" fmla="*/ 7 h 7"/>
                <a:gd name="T4" fmla="*/ 47 w 49"/>
                <a:gd name="T5" fmla="*/ 4 h 7"/>
                <a:gd name="T6" fmla="*/ 44 w 49"/>
                <a:gd name="T7" fmla="*/ 0 h 7"/>
                <a:gd name="T8" fmla="*/ 8 w 49"/>
                <a:gd name="T9" fmla="*/ 0 h 7"/>
                <a:gd name="T10" fmla="*/ 1 w 49"/>
                <a:gd name="T11" fmla="*/ 3 h 7"/>
                <a:gd name="T12" fmla="*/ 4 w 4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7">
                  <a:moveTo>
                    <a:pt x="4" y="7"/>
                  </a:moveTo>
                  <a:cubicBezTo>
                    <a:pt x="16" y="7"/>
                    <a:pt x="28" y="7"/>
                    <a:pt x="40" y="7"/>
                  </a:cubicBezTo>
                  <a:cubicBezTo>
                    <a:pt x="43" y="7"/>
                    <a:pt x="46" y="6"/>
                    <a:pt x="47" y="4"/>
                  </a:cubicBezTo>
                  <a:cubicBezTo>
                    <a:pt x="49" y="1"/>
                    <a:pt x="46" y="0"/>
                    <a:pt x="44" y="0"/>
                  </a:cubicBezTo>
                  <a:cubicBezTo>
                    <a:pt x="32" y="0"/>
                    <a:pt x="20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3" name="Freeform 56"/>
            <p:cNvSpPr/>
            <p:nvPr/>
          </p:nvSpPr>
          <p:spPr bwMode="auto">
            <a:xfrm>
              <a:off x="4923" y="1173"/>
              <a:ext cx="40" cy="285"/>
            </a:xfrm>
            <a:custGeom>
              <a:avLst/>
              <a:gdLst>
                <a:gd name="T0" fmla="*/ 0 w 17"/>
                <a:gd name="T1" fmla="*/ 7 h 120"/>
                <a:gd name="T2" fmla="*/ 6 w 17"/>
                <a:gd name="T3" fmla="*/ 115 h 120"/>
                <a:gd name="T4" fmla="*/ 17 w 17"/>
                <a:gd name="T5" fmla="*/ 114 h 120"/>
                <a:gd name="T6" fmla="*/ 11 w 17"/>
                <a:gd name="T7" fmla="*/ 6 h 120"/>
                <a:gd name="T8" fmla="*/ 0 w 17"/>
                <a:gd name="T9" fmla="*/ 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0">
                  <a:moveTo>
                    <a:pt x="0" y="7"/>
                  </a:moveTo>
                  <a:cubicBezTo>
                    <a:pt x="0" y="43"/>
                    <a:pt x="6" y="79"/>
                    <a:pt x="6" y="115"/>
                  </a:cubicBezTo>
                  <a:cubicBezTo>
                    <a:pt x="6" y="120"/>
                    <a:pt x="17" y="119"/>
                    <a:pt x="17" y="114"/>
                  </a:cubicBezTo>
                  <a:cubicBezTo>
                    <a:pt x="16" y="78"/>
                    <a:pt x="11" y="42"/>
                    <a:pt x="11" y="6"/>
                  </a:cubicBezTo>
                  <a:cubicBezTo>
                    <a:pt x="11" y="0"/>
                    <a:pt x="0" y="2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4" name="Freeform 57"/>
            <p:cNvSpPr/>
            <p:nvPr/>
          </p:nvSpPr>
          <p:spPr bwMode="auto">
            <a:xfrm>
              <a:off x="4928" y="1275"/>
              <a:ext cx="201" cy="35"/>
            </a:xfrm>
            <a:custGeom>
              <a:avLst/>
              <a:gdLst>
                <a:gd name="T0" fmla="*/ 11 w 85"/>
                <a:gd name="T1" fmla="*/ 13 h 15"/>
                <a:gd name="T2" fmla="*/ 73 w 85"/>
                <a:gd name="T3" fmla="*/ 8 h 15"/>
                <a:gd name="T4" fmla="*/ 77 w 85"/>
                <a:gd name="T5" fmla="*/ 2 h 15"/>
                <a:gd name="T6" fmla="*/ 7 w 85"/>
                <a:gd name="T7" fmla="*/ 9 h 15"/>
                <a:gd name="T8" fmla="*/ 11 w 85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5">
                  <a:moveTo>
                    <a:pt x="11" y="13"/>
                  </a:moveTo>
                  <a:cubicBezTo>
                    <a:pt x="29" y="5"/>
                    <a:pt x="54" y="8"/>
                    <a:pt x="73" y="8"/>
                  </a:cubicBezTo>
                  <a:cubicBezTo>
                    <a:pt x="77" y="8"/>
                    <a:pt x="85" y="2"/>
                    <a:pt x="77" y="2"/>
                  </a:cubicBezTo>
                  <a:cubicBezTo>
                    <a:pt x="55" y="2"/>
                    <a:pt x="28" y="0"/>
                    <a:pt x="7" y="9"/>
                  </a:cubicBezTo>
                  <a:cubicBezTo>
                    <a:pt x="0" y="12"/>
                    <a:pt x="7" y="15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5" name="Freeform 58"/>
            <p:cNvSpPr/>
            <p:nvPr/>
          </p:nvSpPr>
          <p:spPr bwMode="auto">
            <a:xfrm>
              <a:off x="5080" y="1175"/>
              <a:ext cx="26" cy="283"/>
            </a:xfrm>
            <a:custGeom>
              <a:avLst/>
              <a:gdLst>
                <a:gd name="T0" fmla="*/ 0 w 11"/>
                <a:gd name="T1" fmla="*/ 6 h 119"/>
                <a:gd name="T2" fmla="*/ 0 w 11"/>
                <a:gd name="T3" fmla="*/ 114 h 119"/>
                <a:gd name="T4" fmla="*/ 11 w 11"/>
                <a:gd name="T5" fmla="*/ 113 h 119"/>
                <a:gd name="T6" fmla="*/ 11 w 11"/>
                <a:gd name="T7" fmla="*/ 5 h 119"/>
                <a:gd name="T8" fmla="*/ 0 w 11"/>
                <a:gd name="T9" fmla="*/ 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9">
                  <a:moveTo>
                    <a:pt x="0" y="6"/>
                  </a:moveTo>
                  <a:cubicBezTo>
                    <a:pt x="0" y="42"/>
                    <a:pt x="0" y="78"/>
                    <a:pt x="0" y="114"/>
                  </a:cubicBezTo>
                  <a:cubicBezTo>
                    <a:pt x="0" y="119"/>
                    <a:pt x="11" y="116"/>
                    <a:pt x="11" y="113"/>
                  </a:cubicBezTo>
                  <a:cubicBezTo>
                    <a:pt x="11" y="77"/>
                    <a:pt x="11" y="41"/>
                    <a:pt x="11" y="5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6" name="Freeform 59"/>
            <p:cNvSpPr/>
            <p:nvPr/>
          </p:nvSpPr>
          <p:spPr bwMode="auto">
            <a:xfrm>
              <a:off x="5098" y="1118"/>
              <a:ext cx="145" cy="123"/>
            </a:xfrm>
            <a:custGeom>
              <a:avLst/>
              <a:gdLst>
                <a:gd name="T0" fmla="*/ 6 w 61"/>
                <a:gd name="T1" fmla="*/ 9 h 52"/>
                <a:gd name="T2" fmla="*/ 30 w 61"/>
                <a:gd name="T3" fmla="*/ 15 h 52"/>
                <a:gd name="T4" fmla="*/ 29 w 61"/>
                <a:gd name="T5" fmla="*/ 10 h 52"/>
                <a:gd name="T6" fmla="*/ 17 w 61"/>
                <a:gd name="T7" fmla="*/ 34 h 52"/>
                <a:gd name="T8" fmla="*/ 17 w 61"/>
                <a:gd name="T9" fmla="*/ 38 h 52"/>
                <a:gd name="T10" fmla="*/ 48 w 61"/>
                <a:gd name="T11" fmla="*/ 51 h 52"/>
                <a:gd name="T12" fmla="*/ 54 w 61"/>
                <a:gd name="T13" fmla="*/ 44 h 52"/>
                <a:gd name="T14" fmla="*/ 25 w 61"/>
                <a:gd name="T15" fmla="*/ 32 h 52"/>
                <a:gd name="T16" fmla="*/ 26 w 61"/>
                <a:gd name="T17" fmla="*/ 37 h 52"/>
                <a:gd name="T18" fmla="*/ 38 w 61"/>
                <a:gd name="T19" fmla="*/ 13 h 52"/>
                <a:gd name="T20" fmla="*/ 36 w 61"/>
                <a:gd name="T21" fmla="*/ 8 h 52"/>
                <a:gd name="T22" fmla="*/ 12 w 61"/>
                <a:gd name="T23" fmla="*/ 2 h 52"/>
                <a:gd name="T24" fmla="*/ 6 w 61"/>
                <a:gd name="T25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52">
                  <a:moveTo>
                    <a:pt x="6" y="9"/>
                  </a:moveTo>
                  <a:cubicBezTo>
                    <a:pt x="14" y="12"/>
                    <a:pt x="22" y="11"/>
                    <a:pt x="30" y="15"/>
                  </a:cubicBezTo>
                  <a:cubicBezTo>
                    <a:pt x="30" y="13"/>
                    <a:pt x="29" y="11"/>
                    <a:pt x="29" y="10"/>
                  </a:cubicBezTo>
                  <a:cubicBezTo>
                    <a:pt x="23" y="17"/>
                    <a:pt x="23" y="27"/>
                    <a:pt x="17" y="34"/>
                  </a:cubicBezTo>
                  <a:cubicBezTo>
                    <a:pt x="16" y="35"/>
                    <a:pt x="16" y="37"/>
                    <a:pt x="17" y="38"/>
                  </a:cubicBezTo>
                  <a:cubicBezTo>
                    <a:pt x="25" y="45"/>
                    <a:pt x="38" y="48"/>
                    <a:pt x="48" y="51"/>
                  </a:cubicBezTo>
                  <a:cubicBezTo>
                    <a:pt x="53" y="52"/>
                    <a:pt x="61" y="45"/>
                    <a:pt x="54" y="44"/>
                  </a:cubicBezTo>
                  <a:cubicBezTo>
                    <a:pt x="45" y="41"/>
                    <a:pt x="33" y="39"/>
                    <a:pt x="25" y="32"/>
                  </a:cubicBezTo>
                  <a:cubicBezTo>
                    <a:pt x="26" y="34"/>
                    <a:pt x="26" y="35"/>
                    <a:pt x="26" y="37"/>
                  </a:cubicBezTo>
                  <a:cubicBezTo>
                    <a:pt x="32" y="30"/>
                    <a:pt x="32" y="20"/>
                    <a:pt x="38" y="13"/>
                  </a:cubicBezTo>
                  <a:cubicBezTo>
                    <a:pt x="39" y="11"/>
                    <a:pt x="39" y="9"/>
                    <a:pt x="36" y="8"/>
                  </a:cubicBezTo>
                  <a:cubicBezTo>
                    <a:pt x="28" y="4"/>
                    <a:pt x="20" y="5"/>
                    <a:pt x="12" y="2"/>
                  </a:cubicBezTo>
                  <a:cubicBezTo>
                    <a:pt x="8" y="0"/>
                    <a:pt x="0" y="6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119" name="文本框 118"/>
          <p:cNvSpPr txBox="1"/>
          <p:nvPr/>
        </p:nvSpPr>
        <p:spPr>
          <a:xfrm>
            <a:off x="4125532" y="2548067"/>
            <a:ext cx="37171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PART</a:t>
            </a:r>
            <a:r>
              <a:rPr lang="zh-CN" altLang="en-US" sz="4800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 </a:t>
            </a:r>
            <a:r>
              <a:rPr lang="en-US" altLang="zh-CN" sz="4800" dirty="0" smtClean="0">
                <a:solidFill>
                  <a:srgbClr val="FFC00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ONE</a:t>
            </a:r>
            <a:endParaRPr lang="zh-CN" altLang="en-US" sz="4800" dirty="0">
              <a:solidFill>
                <a:srgbClr val="FFC00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39" name="TextBox 76"/>
          <p:cNvSpPr txBox="1"/>
          <p:nvPr/>
        </p:nvSpPr>
        <p:spPr>
          <a:xfrm>
            <a:off x="3309337" y="3453204"/>
            <a:ext cx="5451229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accent3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Ý tưởng kinh doanh</a:t>
            </a:r>
            <a:endParaRPr lang="zh-CN" altLang="en-US" sz="3600" dirty="0">
              <a:solidFill>
                <a:schemeClr val="accent3"/>
              </a:solidFill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圆角矩形 57"/>
          <p:cNvSpPr/>
          <p:nvPr/>
        </p:nvSpPr>
        <p:spPr>
          <a:xfrm>
            <a:off x="4827030" y="1775312"/>
            <a:ext cx="7920318" cy="601744"/>
          </a:xfrm>
          <a:prstGeom prst="roundRect">
            <a:avLst>
              <a:gd name="adj" fmla="val 50000"/>
            </a:avLst>
          </a:prstGeom>
          <a:blipFill>
            <a:blip r:embed="rId3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31332" y="1608030"/>
            <a:ext cx="3765191" cy="3765186"/>
            <a:chOff x="1090407" y="2267104"/>
            <a:chExt cx="3061378" cy="3061374"/>
          </a:xfrm>
        </p:grpSpPr>
        <p:grpSp>
          <p:nvGrpSpPr>
            <p:cNvPr id="29" name="组合 28"/>
            <p:cNvGrpSpPr/>
            <p:nvPr/>
          </p:nvGrpSpPr>
          <p:grpSpPr>
            <a:xfrm>
              <a:off x="1090407" y="2267104"/>
              <a:ext cx="3061378" cy="3061374"/>
              <a:chOff x="372609" y="2524616"/>
              <a:chExt cx="2739344" cy="2739344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372609" y="2524616"/>
                <a:ext cx="2739344" cy="2739344"/>
              </a:xfrm>
              <a:prstGeom prst="ellipse">
                <a:avLst/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28600" dist="889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399594" y="2551601"/>
                <a:ext cx="2685367" cy="2685367"/>
              </a:xfrm>
              <a:prstGeom prst="ellipse">
                <a:avLst/>
              </a:prstGeom>
              <a:blipFill>
                <a:blip r:embed="rId4"/>
                <a:stretch>
                  <a:fillRect/>
                </a:stretch>
              </a:blip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30" name="椭圆 29"/>
            <p:cNvSpPr/>
            <p:nvPr/>
          </p:nvSpPr>
          <p:spPr>
            <a:xfrm>
              <a:off x="1378440" y="2555137"/>
              <a:ext cx="2485312" cy="2485308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950026" y="2440568"/>
            <a:ext cx="26600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 dirty="0">
                <a:solidFill>
                  <a:srgbClr val="00206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Dịch vụ vệ sinh, phục hồi mũ bảo hiểm</a:t>
            </a:r>
            <a:endParaRPr lang="en-US" sz="2800" b="1" dirty="0">
              <a:solidFill>
                <a:srgbClr val="00206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254253" y="1608030"/>
            <a:ext cx="939282" cy="939282"/>
            <a:chOff x="3893061" y="1947755"/>
            <a:chExt cx="1346479" cy="1346479"/>
          </a:xfrm>
        </p:grpSpPr>
        <p:grpSp>
          <p:nvGrpSpPr>
            <p:cNvPr id="53" name="组合 52"/>
            <p:cNvGrpSpPr/>
            <p:nvPr/>
          </p:nvGrpSpPr>
          <p:grpSpPr>
            <a:xfrm>
              <a:off x="3893061" y="1947755"/>
              <a:ext cx="1346479" cy="1346479"/>
              <a:chOff x="372609" y="2524616"/>
              <a:chExt cx="2739344" cy="2739343"/>
            </a:xfrm>
          </p:grpSpPr>
          <p:sp>
            <p:nvSpPr>
              <p:cNvPr id="54" name="椭圆 53"/>
              <p:cNvSpPr/>
              <p:nvPr/>
            </p:nvSpPr>
            <p:spPr>
              <a:xfrm>
                <a:off x="372609" y="2524616"/>
                <a:ext cx="2739344" cy="2739343"/>
              </a:xfrm>
              <a:prstGeom prst="ellipse">
                <a:avLst/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28600" dist="889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399597" y="2551604"/>
                <a:ext cx="2685369" cy="268536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83000">
                    <a:schemeClr val="bg1"/>
                  </a:gs>
                </a:gsLst>
                <a:lin ang="27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57" name="TextBox 56"/>
            <p:cNvSpPr txBox="1"/>
            <p:nvPr/>
          </p:nvSpPr>
          <p:spPr>
            <a:xfrm>
              <a:off x="3917871" y="2106233"/>
              <a:ext cx="1059508" cy="7489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400" b="1" dirty="0">
                <a:solidFill>
                  <a:schemeClr val="bg2">
                    <a:lumMod val="1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6851257" y="1907475"/>
            <a:ext cx="3457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Nhu cầu của người dân</a:t>
            </a:r>
            <a:endParaRPr lang="zh-CN" altLang="en-US" sz="1600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5422336" y="1799753"/>
            <a:ext cx="588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00206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A</a:t>
            </a:r>
            <a:endParaRPr lang="zh-CN" altLang="en-US" sz="3200" dirty="0">
              <a:solidFill>
                <a:srgbClr val="00206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sp>
        <p:nvSpPr>
          <p:cNvPr id="41" name="圆角矩形 57"/>
          <p:cNvSpPr/>
          <p:nvPr/>
        </p:nvSpPr>
        <p:spPr>
          <a:xfrm>
            <a:off x="4827030" y="2830707"/>
            <a:ext cx="7920318" cy="601744"/>
          </a:xfrm>
          <a:prstGeom prst="roundRect">
            <a:avLst>
              <a:gd name="adj" fmla="val 50000"/>
            </a:avLst>
          </a:prstGeom>
          <a:blipFill>
            <a:blip r:embed="rId3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42" name="组合 14"/>
          <p:cNvGrpSpPr/>
          <p:nvPr/>
        </p:nvGrpSpPr>
        <p:grpSpPr>
          <a:xfrm>
            <a:off x="5254253" y="2663425"/>
            <a:ext cx="939282" cy="939282"/>
            <a:chOff x="3893061" y="1947755"/>
            <a:chExt cx="1346479" cy="1346479"/>
          </a:xfrm>
        </p:grpSpPr>
        <p:grpSp>
          <p:nvGrpSpPr>
            <p:cNvPr id="43" name="组合 52"/>
            <p:cNvGrpSpPr/>
            <p:nvPr/>
          </p:nvGrpSpPr>
          <p:grpSpPr>
            <a:xfrm>
              <a:off x="3893061" y="1947755"/>
              <a:ext cx="1346479" cy="1346479"/>
              <a:chOff x="372609" y="2524616"/>
              <a:chExt cx="2739344" cy="2739343"/>
            </a:xfrm>
          </p:grpSpPr>
          <p:sp>
            <p:nvSpPr>
              <p:cNvPr id="45" name="椭圆 53"/>
              <p:cNvSpPr/>
              <p:nvPr/>
            </p:nvSpPr>
            <p:spPr>
              <a:xfrm>
                <a:off x="372609" y="2524616"/>
                <a:ext cx="2739344" cy="2739343"/>
              </a:xfrm>
              <a:prstGeom prst="ellipse">
                <a:avLst/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28600" dist="889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46" name="椭圆 54"/>
              <p:cNvSpPr/>
              <p:nvPr/>
            </p:nvSpPr>
            <p:spPr>
              <a:xfrm>
                <a:off x="399597" y="2551604"/>
                <a:ext cx="2685369" cy="268536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83000">
                    <a:schemeClr val="bg1"/>
                  </a:gs>
                </a:gsLst>
                <a:lin ang="27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3917871" y="2106233"/>
              <a:ext cx="1059508" cy="7489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400" b="1" dirty="0">
                <a:solidFill>
                  <a:schemeClr val="bg2">
                    <a:lumMod val="1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6851255" y="2809900"/>
            <a:ext cx="4901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Kỹ năng thực hiện: có kinh nghiệm và tìm hiểu được nhu cầu thị trường</a:t>
            </a:r>
            <a:endParaRPr lang="zh-CN" altLang="en-US" sz="1600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422336" y="2855148"/>
            <a:ext cx="588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00206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B</a:t>
            </a:r>
            <a:endParaRPr lang="zh-CN" altLang="en-US" sz="3200" dirty="0">
              <a:solidFill>
                <a:srgbClr val="00206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69" name="圆角矩形 57"/>
          <p:cNvSpPr/>
          <p:nvPr/>
        </p:nvSpPr>
        <p:spPr>
          <a:xfrm>
            <a:off x="4827030" y="3929526"/>
            <a:ext cx="7920318" cy="601744"/>
          </a:xfrm>
          <a:prstGeom prst="roundRect">
            <a:avLst>
              <a:gd name="adj" fmla="val 50000"/>
            </a:avLst>
          </a:prstGeom>
          <a:blipFill>
            <a:blip r:embed="rId3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74" name="组合 14"/>
          <p:cNvGrpSpPr/>
          <p:nvPr/>
        </p:nvGrpSpPr>
        <p:grpSpPr>
          <a:xfrm>
            <a:off x="5254253" y="3762244"/>
            <a:ext cx="939282" cy="939282"/>
            <a:chOff x="3893061" y="1947755"/>
            <a:chExt cx="1346479" cy="1346479"/>
          </a:xfrm>
        </p:grpSpPr>
        <p:grpSp>
          <p:nvGrpSpPr>
            <p:cNvPr id="75" name="组合 52"/>
            <p:cNvGrpSpPr/>
            <p:nvPr/>
          </p:nvGrpSpPr>
          <p:grpSpPr>
            <a:xfrm>
              <a:off x="3893061" y="1947755"/>
              <a:ext cx="1346479" cy="1346479"/>
              <a:chOff x="372609" y="2524616"/>
              <a:chExt cx="2739344" cy="2739343"/>
            </a:xfrm>
          </p:grpSpPr>
          <p:sp>
            <p:nvSpPr>
              <p:cNvPr id="77" name="椭圆 53"/>
              <p:cNvSpPr/>
              <p:nvPr/>
            </p:nvSpPr>
            <p:spPr>
              <a:xfrm>
                <a:off x="372609" y="2524616"/>
                <a:ext cx="2739344" cy="2739343"/>
              </a:xfrm>
              <a:prstGeom prst="ellipse">
                <a:avLst/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28600" dist="889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78" name="椭圆 54"/>
              <p:cNvSpPr/>
              <p:nvPr/>
            </p:nvSpPr>
            <p:spPr>
              <a:xfrm>
                <a:off x="399597" y="2551604"/>
                <a:ext cx="2685369" cy="268536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83000">
                    <a:schemeClr val="bg1"/>
                  </a:gs>
                </a:gsLst>
                <a:lin ang="27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76" name="TextBox 75"/>
            <p:cNvSpPr txBox="1"/>
            <p:nvPr/>
          </p:nvSpPr>
          <p:spPr>
            <a:xfrm>
              <a:off x="3917871" y="2106233"/>
              <a:ext cx="1059508" cy="7489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400" b="1" dirty="0">
                <a:solidFill>
                  <a:schemeClr val="bg2">
                    <a:lumMod val="1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6851257" y="4061689"/>
            <a:ext cx="3457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Đam mê kinh doanh</a:t>
            </a:r>
            <a:endParaRPr lang="zh-CN" altLang="en-US" sz="1600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422336" y="3953967"/>
            <a:ext cx="588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00206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C</a:t>
            </a:r>
            <a:endParaRPr lang="zh-CN" altLang="en-US" sz="3200" dirty="0">
              <a:solidFill>
                <a:srgbClr val="00206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81" name="圆角矩形 57"/>
          <p:cNvSpPr/>
          <p:nvPr/>
        </p:nvSpPr>
        <p:spPr>
          <a:xfrm>
            <a:off x="4827029" y="4996437"/>
            <a:ext cx="7920318" cy="601744"/>
          </a:xfrm>
          <a:prstGeom prst="roundRect">
            <a:avLst>
              <a:gd name="adj" fmla="val 50000"/>
            </a:avLst>
          </a:prstGeom>
          <a:blipFill>
            <a:blip r:embed="rId3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prstClr val="white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grpSp>
        <p:nvGrpSpPr>
          <p:cNvPr id="82" name="组合 14"/>
          <p:cNvGrpSpPr/>
          <p:nvPr/>
        </p:nvGrpSpPr>
        <p:grpSpPr>
          <a:xfrm>
            <a:off x="5254252" y="4829155"/>
            <a:ext cx="939282" cy="939282"/>
            <a:chOff x="3893061" y="1947755"/>
            <a:chExt cx="1346479" cy="1346479"/>
          </a:xfrm>
        </p:grpSpPr>
        <p:grpSp>
          <p:nvGrpSpPr>
            <p:cNvPr id="83" name="组合 52"/>
            <p:cNvGrpSpPr/>
            <p:nvPr/>
          </p:nvGrpSpPr>
          <p:grpSpPr>
            <a:xfrm>
              <a:off x="3893061" y="1947755"/>
              <a:ext cx="1346479" cy="1346479"/>
              <a:chOff x="372609" y="2524616"/>
              <a:chExt cx="2739344" cy="2739343"/>
            </a:xfrm>
          </p:grpSpPr>
          <p:sp>
            <p:nvSpPr>
              <p:cNvPr id="92" name="椭圆 53"/>
              <p:cNvSpPr/>
              <p:nvPr/>
            </p:nvSpPr>
            <p:spPr>
              <a:xfrm>
                <a:off x="372609" y="2524616"/>
                <a:ext cx="2739344" cy="2739343"/>
              </a:xfrm>
              <a:prstGeom prst="ellipse">
                <a:avLst/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28600" dist="889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  <p:sp>
            <p:nvSpPr>
              <p:cNvPr id="93" name="椭圆 54"/>
              <p:cNvSpPr/>
              <p:nvPr/>
            </p:nvSpPr>
            <p:spPr>
              <a:xfrm>
                <a:off x="399597" y="2551604"/>
                <a:ext cx="2685369" cy="268536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83000">
                    <a:schemeClr val="bg1"/>
                  </a:gs>
                </a:gsLst>
                <a:lin ang="27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dirty="0">
                  <a:solidFill>
                    <a:schemeClr val="bg2">
                      <a:lumMod val="1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endParaRPr>
              </a:p>
            </p:txBody>
          </p:sp>
        </p:grpSp>
        <p:sp>
          <p:nvSpPr>
            <p:cNvPr id="91" name="TextBox 90"/>
            <p:cNvSpPr txBox="1"/>
            <p:nvPr/>
          </p:nvSpPr>
          <p:spPr>
            <a:xfrm>
              <a:off x="3917871" y="2106233"/>
              <a:ext cx="1059508" cy="7489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2400" b="1" dirty="0">
                <a:solidFill>
                  <a:schemeClr val="bg2">
                    <a:lumMod val="1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94" name="TextBox 93"/>
          <p:cNvSpPr txBox="1"/>
          <p:nvPr/>
        </p:nvSpPr>
        <p:spPr>
          <a:xfrm>
            <a:off x="6851254" y="5000790"/>
            <a:ext cx="5340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Có nguồn vốn và các công nghệ hiện đại: công nghệ khử mùi và diệt khuẩn +Ag</a:t>
            </a:r>
            <a:endParaRPr lang="zh-CN" altLang="en-US" sz="1600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5422335" y="5020878"/>
            <a:ext cx="588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00206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D</a:t>
            </a:r>
            <a:endParaRPr lang="zh-CN" altLang="en-US" sz="3200" dirty="0">
              <a:solidFill>
                <a:srgbClr val="00206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6582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decel="5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150"/>
                            </p:stCondLst>
                            <p:childTnLst>
                              <p:par>
                                <p:cTn id="26" presetID="2" presetClass="entr" presetSubtype="2" decel="5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50"/>
                            </p:stCondLst>
                            <p:childTnLst>
                              <p:par>
                                <p:cTn id="3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9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" presetClass="entr" presetSubtype="4" decel="5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900"/>
                            </p:stCondLst>
                            <p:childTnLst>
                              <p:par>
                                <p:cTn id="52" presetID="2" presetClass="entr" presetSubtype="2" decel="5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900"/>
                            </p:stCondLst>
                            <p:childTnLst>
                              <p:par>
                                <p:cTn id="6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3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65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4" decel="5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9250"/>
                            </p:stCondLst>
                            <p:childTnLst>
                              <p:par>
                                <p:cTn id="78" presetID="2" presetClass="entr" presetSubtype="2" decel="5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250"/>
                            </p:stCondLst>
                            <p:childTnLst>
                              <p:par>
                                <p:cTn id="8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75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9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10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4" decel="5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4" presetID="2" presetClass="entr" presetSubtype="2" decel="5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3000"/>
                            </p:stCondLst>
                            <p:childTnLst>
                              <p:par>
                                <p:cTn id="11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75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5" dur="7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375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2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2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33" grpId="0"/>
      <p:bldP spid="59" grpId="0"/>
      <p:bldP spid="88" grpId="0"/>
      <p:bldP spid="88" grpId="1"/>
      <p:bldP spid="41" grpId="0" animBg="1"/>
      <p:bldP spid="47" grpId="0"/>
      <p:bldP spid="48" grpId="0"/>
      <p:bldP spid="48" grpId="1"/>
      <p:bldP spid="69" grpId="0" animBg="1"/>
      <p:bldP spid="79" grpId="0"/>
      <p:bldP spid="80" grpId="0"/>
      <p:bldP spid="80" grpId="1"/>
      <p:bldP spid="81" grpId="0" animBg="1"/>
      <p:bldP spid="94" grpId="0"/>
      <p:bldP spid="95" grpId="0"/>
      <p:bldP spid="9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Freeform 75"/>
          <p:cNvSpPr>
            <a:spLocks noEditPoints="1"/>
          </p:cNvSpPr>
          <p:nvPr/>
        </p:nvSpPr>
        <p:spPr bwMode="auto">
          <a:xfrm>
            <a:off x="6511681" y="2166003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246" name="Freeform 75"/>
          <p:cNvSpPr>
            <a:spLocks noEditPoints="1"/>
          </p:cNvSpPr>
          <p:nvPr/>
        </p:nvSpPr>
        <p:spPr bwMode="auto">
          <a:xfrm>
            <a:off x="6511681" y="4153809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247" name="Freeform 75"/>
          <p:cNvSpPr>
            <a:spLocks noEditPoints="1"/>
          </p:cNvSpPr>
          <p:nvPr/>
        </p:nvSpPr>
        <p:spPr bwMode="auto">
          <a:xfrm>
            <a:off x="4370823" y="4176686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4743613" y="2031761"/>
            <a:ext cx="136183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 smtClean="0">
                <a:solidFill>
                  <a:srgbClr val="FFC00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S</a:t>
            </a:r>
            <a:endParaRPr lang="zh-CN" altLang="en-US" sz="11500" b="1" dirty="0">
              <a:solidFill>
                <a:srgbClr val="FFC00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249" name="Freeform 75"/>
          <p:cNvSpPr>
            <a:spLocks noEditPoints="1"/>
          </p:cNvSpPr>
          <p:nvPr/>
        </p:nvSpPr>
        <p:spPr bwMode="auto">
          <a:xfrm>
            <a:off x="4370822" y="2166003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000" b="1" dirty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6852308" y="1999360"/>
            <a:ext cx="136183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>
                <a:solidFill>
                  <a:srgbClr val="FFC00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W</a:t>
            </a:r>
            <a:endParaRPr lang="zh-CN" altLang="en-US" sz="11500" b="1" dirty="0">
              <a:solidFill>
                <a:srgbClr val="FFC00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4719907" y="4046958"/>
            <a:ext cx="136183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 smtClean="0">
                <a:solidFill>
                  <a:srgbClr val="FFC00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O</a:t>
            </a:r>
            <a:endParaRPr lang="zh-CN" altLang="en-US" sz="11500" b="1" dirty="0">
              <a:solidFill>
                <a:srgbClr val="FFC00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252" name="文本框 251"/>
          <p:cNvSpPr txBox="1"/>
          <p:nvPr/>
        </p:nvSpPr>
        <p:spPr>
          <a:xfrm>
            <a:off x="6912216" y="4046958"/>
            <a:ext cx="136183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>
                <a:solidFill>
                  <a:srgbClr val="FFC00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T</a:t>
            </a:r>
            <a:endParaRPr lang="zh-CN" altLang="en-US" sz="11500" b="1" dirty="0">
              <a:solidFill>
                <a:srgbClr val="FFC00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94" name="Rectangle 47"/>
          <p:cNvSpPr/>
          <p:nvPr/>
        </p:nvSpPr>
        <p:spPr>
          <a:xfrm>
            <a:off x="1565373" y="2218805"/>
            <a:ext cx="2210542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Điểm mạnh</a:t>
            </a:r>
          </a:p>
        </p:txBody>
      </p:sp>
      <p:sp>
        <p:nvSpPr>
          <p:cNvPr id="95" name="文本框 7"/>
          <p:cNvSpPr txBox="1">
            <a:spLocks noChangeArrowheads="1"/>
          </p:cNvSpPr>
          <p:nvPr/>
        </p:nvSpPr>
        <p:spPr bwMode="auto">
          <a:xfrm>
            <a:off x="146304" y="2711506"/>
            <a:ext cx="376373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Nhân sự nhiệt huyết, đam mê</a:t>
            </a:r>
          </a:p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Máy móc đạt tiêu chuẩn</a:t>
            </a:r>
          </a:p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Giá cả phù hợp</a:t>
            </a:r>
          </a:p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Phục vụ tận tình</a:t>
            </a:r>
            <a:endParaRPr lang="zh-CN" altLang="en-US" sz="2000" dirty="0">
              <a:solidFill>
                <a:schemeClr val="bg1"/>
              </a:solidFill>
              <a:latin typeface="+mn-lt"/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96" name="Rectangle 47"/>
          <p:cNvSpPr/>
          <p:nvPr/>
        </p:nvSpPr>
        <p:spPr>
          <a:xfrm>
            <a:off x="2516905" y="4153809"/>
            <a:ext cx="1316066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altLang="zh-CN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Cơ hội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97" name="文本框 7"/>
          <p:cNvSpPr txBox="1">
            <a:spLocks noChangeArrowheads="1"/>
          </p:cNvSpPr>
          <p:nvPr/>
        </p:nvSpPr>
        <p:spPr bwMode="auto">
          <a:xfrm>
            <a:off x="-174281" y="4646252"/>
            <a:ext cx="408432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Thị trường rộng lớn, tiêu thụ cao</a:t>
            </a:r>
          </a:p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Nhu cầu lớn về vệ sinh</a:t>
            </a:r>
          </a:p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N</a:t>
            </a: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hiều người sử dụng xe máy hơn</a:t>
            </a:r>
          </a:p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Giá dịch vụ vừa túi tiền</a:t>
            </a:r>
            <a:endParaRPr lang="zh-CN" altLang="en-US" sz="2000" dirty="0">
              <a:solidFill>
                <a:schemeClr val="bg1"/>
              </a:solidFill>
              <a:latin typeface="+mn-lt"/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98" name="Rectangle 47"/>
          <p:cNvSpPr/>
          <p:nvPr/>
        </p:nvSpPr>
        <p:spPr>
          <a:xfrm>
            <a:off x="8465258" y="2166003"/>
            <a:ext cx="1822615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Điểm yếu</a:t>
            </a:r>
          </a:p>
        </p:txBody>
      </p:sp>
      <p:sp>
        <p:nvSpPr>
          <p:cNvPr id="99" name="文本框 7"/>
          <p:cNvSpPr txBox="1">
            <a:spLocks noChangeArrowheads="1"/>
          </p:cNvSpPr>
          <p:nvPr/>
        </p:nvSpPr>
        <p:spPr bwMode="auto">
          <a:xfrm>
            <a:off x="8372652" y="2658446"/>
            <a:ext cx="373400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Thương hiệu mới thành lập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Chưa có niềm tin với KH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Nhân lực và tài chính hạn chế</a:t>
            </a:r>
            <a:endParaRPr lang="zh-CN" altLang="en-US" sz="2000" dirty="0">
              <a:solidFill>
                <a:schemeClr val="bg1"/>
              </a:solidFill>
              <a:latin typeface="+mn-lt"/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100" name="Rectangle 47"/>
          <p:cNvSpPr/>
          <p:nvPr/>
        </p:nvSpPr>
        <p:spPr>
          <a:xfrm>
            <a:off x="8522314" y="4101007"/>
            <a:ext cx="2229778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Thách thức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101" name="文本框 7"/>
          <p:cNvSpPr txBox="1">
            <a:spLocks noChangeArrowheads="1"/>
          </p:cNvSpPr>
          <p:nvPr/>
        </p:nvSpPr>
        <p:spPr bwMode="auto">
          <a:xfrm>
            <a:off x="8429708" y="4593450"/>
            <a:ext cx="3676948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Thương hiệu mới phát triển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Nhiều đối thủ cạnh tranh ngầm</a:t>
            </a: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 smtClean="0">
                <a:solidFill>
                  <a:schemeClr val="bg1"/>
                </a:solidFill>
                <a:latin typeface="+mn-lt"/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Cạnh tranh cao với các thương hiệu lớn</a:t>
            </a:r>
            <a:endParaRPr lang="zh-CN" altLang="en-US" sz="2000" dirty="0">
              <a:solidFill>
                <a:schemeClr val="bg1"/>
              </a:solidFill>
              <a:latin typeface="+mn-lt"/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</p:spTree>
  </p:cSld>
  <p:clrMapOvr>
    <a:masterClrMapping/>
  </p:clrMapOvr>
  <p:transition spd="slow" advTm="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8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8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8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8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00"/>
                            </p:stCondLst>
                            <p:childTnLst>
                              <p:par>
                                <p:cTn id="1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8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8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00"/>
                            </p:stCondLst>
                            <p:childTnLst>
                              <p:par>
                                <p:cTn id="26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8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8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00"/>
                            </p:stCondLst>
                            <p:childTnLst>
                              <p:par>
                                <p:cTn id="3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8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8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2" dur="8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5" dur="8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800"/>
                            </p:stCondLst>
                            <p:childTnLst>
                              <p:par>
                                <p:cTn id="4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8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8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600"/>
                            </p:stCondLst>
                            <p:childTnLst>
                              <p:par>
                                <p:cTn id="54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6" dur="8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9" dur="8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" grpId="0" animBg="1"/>
      <p:bldP spid="246" grpId="0" animBg="1"/>
      <p:bldP spid="247" grpId="0" animBg="1"/>
      <p:bldP spid="248" grpId="0"/>
      <p:bldP spid="249" grpId="0" animBg="1"/>
      <p:bldP spid="250" grpId="0"/>
      <p:bldP spid="251" grpId="0"/>
      <p:bldP spid="252" grpId="0"/>
      <p:bldP spid="94" grpId="0"/>
      <p:bldP spid="95" grpId="0"/>
      <p:bldP spid="96" grpId="0"/>
      <p:bldP spid="97" grpId="0"/>
      <p:bldP spid="98" grpId="0"/>
      <p:bldP spid="99" grpId="0"/>
      <p:bldP spid="100" grpId="0"/>
      <p:bldP spid="10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图片 1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93073" y="-302046"/>
            <a:ext cx="5023884" cy="7462092"/>
          </a:xfrm>
          <a:prstGeom prst="rect">
            <a:avLst/>
          </a:prstGeom>
        </p:spPr>
      </p:pic>
      <p:grpSp>
        <p:nvGrpSpPr>
          <p:cNvPr id="87" name="Group 4"/>
          <p:cNvGrpSpPr>
            <a:grpSpLocks noChangeAspect="1"/>
          </p:cNvGrpSpPr>
          <p:nvPr/>
        </p:nvGrpSpPr>
        <p:grpSpPr bwMode="auto">
          <a:xfrm rot="2107153">
            <a:off x="1582108" y="1253429"/>
            <a:ext cx="875392" cy="556073"/>
            <a:chOff x="4695" y="752"/>
            <a:chExt cx="880" cy="559"/>
          </a:xfrm>
          <a:solidFill>
            <a:schemeClr val="bg1"/>
          </a:solidFill>
        </p:grpSpPr>
        <p:sp>
          <p:nvSpPr>
            <p:cNvPr id="88" name="Freeform 8"/>
            <p:cNvSpPr/>
            <p:nvPr/>
          </p:nvSpPr>
          <p:spPr bwMode="auto">
            <a:xfrm>
              <a:off x="4695" y="847"/>
              <a:ext cx="162" cy="464"/>
            </a:xfrm>
            <a:custGeom>
              <a:avLst/>
              <a:gdLst>
                <a:gd name="T0" fmla="*/ 4 w 68"/>
                <a:gd name="T1" fmla="*/ 11 h 196"/>
                <a:gd name="T2" fmla="*/ 52 w 68"/>
                <a:gd name="T3" fmla="*/ 189 h 196"/>
                <a:gd name="T4" fmla="*/ 67 w 68"/>
                <a:gd name="T5" fmla="*/ 185 h 196"/>
                <a:gd name="T6" fmla="*/ 18 w 68"/>
                <a:gd name="T7" fmla="*/ 5 h 196"/>
                <a:gd name="T8" fmla="*/ 4 w 68"/>
                <a:gd name="T9" fmla="*/ 1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96">
                  <a:moveTo>
                    <a:pt x="4" y="11"/>
                  </a:moveTo>
                  <a:cubicBezTo>
                    <a:pt x="35" y="65"/>
                    <a:pt x="39" y="130"/>
                    <a:pt x="52" y="189"/>
                  </a:cubicBezTo>
                  <a:cubicBezTo>
                    <a:pt x="53" y="196"/>
                    <a:pt x="68" y="192"/>
                    <a:pt x="67" y="185"/>
                  </a:cubicBezTo>
                  <a:cubicBezTo>
                    <a:pt x="53" y="124"/>
                    <a:pt x="49" y="60"/>
                    <a:pt x="18" y="5"/>
                  </a:cubicBezTo>
                  <a:cubicBezTo>
                    <a:pt x="15" y="0"/>
                    <a:pt x="0" y="5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89" name="Freeform 9"/>
            <p:cNvSpPr/>
            <p:nvPr/>
          </p:nvSpPr>
          <p:spPr bwMode="auto">
            <a:xfrm>
              <a:off x="4752" y="979"/>
              <a:ext cx="304" cy="57"/>
            </a:xfrm>
            <a:custGeom>
              <a:avLst/>
              <a:gdLst>
                <a:gd name="T0" fmla="*/ 10 w 128"/>
                <a:gd name="T1" fmla="*/ 24 h 24"/>
                <a:gd name="T2" fmla="*/ 119 w 128"/>
                <a:gd name="T3" fmla="*/ 6 h 24"/>
                <a:gd name="T4" fmla="*/ 110 w 128"/>
                <a:gd name="T5" fmla="*/ 2 h 24"/>
                <a:gd name="T6" fmla="*/ 16 w 128"/>
                <a:gd name="T7" fmla="*/ 16 h 24"/>
                <a:gd name="T8" fmla="*/ 10 w 12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24">
                  <a:moveTo>
                    <a:pt x="10" y="24"/>
                  </a:moveTo>
                  <a:cubicBezTo>
                    <a:pt x="47" y="24"/>
                    <a:pt x="86" y="24"/>
                    <a:pt x="119" y="6"/>
                  </a:cubicBezTo>
                  <a:cubicBezTo>
                    <a:pt x="128" y="1"/>
                    <a:pt x="114" y="0"/>
                    <a:pt x="110" y="2"/>
                  </a:cubicBezTo>
                  <a:cubicBezTo>
                    <a:pt x="82" y="18"/>
                    <a:pt x="47" y="16"/>
                    <a:pt x="16" y="16"/>
                  </a:cubicBezTo>
                  <a:cubicBezTo>
                    <a:pt x="11" y="16"/>
                    <a:pt x="0" y="24"/>
                    <a:pt x="1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0" name="Freeform 10"/>
            <p:cNvSpPr/>
            <p:nvPr/>
          </p:nvSpPr>
          <p:spPr bwMode="auto">
            <a:xfrm>
              <a:off x="4892" y="821"/>
              <a:ext cx="185" cy="431"/>
            </a:xfrm>
            <a:custGeom>
              <a:avLst/>
              <a:gdLst>
                <a:gd name="T0" fmla="*/ 4 w 78"/>
                <a:gd name="T1" fmla="*/ 10 h 182"/>
                <a:gd name="T2" fmla="*/ 61 w 78"/>
                <a:gd name="T3" fmla="*/ 177 h 182"/>
                <a:gd name="T4" fmla="*/ 76 w 78"/>
                <a:gd name="T5" fmla="*/ 173 h 182"/>
                <a:gd name="T6" fmla="*/ 18 w 78"/>
                <a:gd name="T7" fmla="*/ 4 h 182"/>
                <a:gd name="T8" fmla="*/ 4 w 78"/>
                <a:gd name="T9" fmla="*/ 1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82">
                  <a:moveTo>
                    <a:pt x="4" y="10"/>
                  </a:moveTo>
                  <a:cubicBezTo>
                    <a:pt x="43" y="55"/>
                    <a:pt x="47" y="121"/>
                    <a:pt x="61" y="177"/>
                  </a:cubicBezTo>
                  <a:cubicBezTo>
                    <a:pt x="63" y="182"/>
                    <a:pt x="78" y="178"/>
                    <a:pt x="76" y="173"/>
                  </a:cubicBezTo>
                  <a:cubicBezTo>
                    <a:pt x="62" y="116"/>
                    <a:pt x="57" y="50"/>
                    <a:pt x="18" y="4"/>
                  </a:cubicBezTo>
                  <a:cubicBezTo>
                    <a:pt x="15" y="0"/>
                    <a:pt x="0" y="5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1" name="Freeform 11"/>
            <p:cNvSpPr/>
            <p:nvPr/>
          </p:nvSpPr>
          <p:spPr bwMode="auto">
            <a:xfrm>
              <a:off x="5044" y="811"/>
              <a:ext cx="355" cy="379"/>
            </a:xfrm>
            <a:custGeom>
              <a:avLst/>
              <a:gdLst>
                <a:gd name="T0" fmla="*/ 18 w 150"/>
                <a:gd name="T1" fmla="*/ 30 h 160"/>
                <a:gd name="T2" fmla="*/ 56 w 150"/>
                <a:gd name="T3" fmla="*/ 39 h 160"/>
                <a:gd name="T4" fmla="*/ 58 w 150"/>
                <a:gd name="T5" fmla="*/ 105 h 160"/>
                <a:gd name="T6" fmla="*/ 76 w 150"/>
                <a:gd name="T7" fmla="*/ 150 h 160"/>
                <a:gd name="T8" fmla="*/ 142 w 150"/>
                <a:gd name="T9" fmla="*/ 129 h 160"/>
                <a:gd name="T10" fmla="*/ 132 w 150"/>
                <a:gd name="T11" fmla="*/ 124 h 160"/>
                <a:gd name="T12" fmla="*/ 77 w 150"/>
                <a:gd name="T13" fmla="*/ 128 h 160"/>
                <a:gd name="T14" fmla="*/ 73 w 150"/>
                <a:gd name="T15" fmla="*/ 62 h 160"/>
                <a:gd name="T16" fmla="*/ 62 w 150"/>
                <a:gd name="T17" fmla="*/ 14 h 160"/>
                <a:gd name="T18" fmla="*/ 9 w 150"/>
                <a:gd name="T19" fmla="*/ 24 h 160"/>
                <a:gd name="T20" fmla="*/ 18 w 150"/>
                <a:gd name="T21" fmla="*/ 3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160">
                  <a:moveTo>
                    <a:pt x="18" y="30"/>
                  </a:moveTo>
                  <a:cubicBezTo>
                    <a:pt x="37" y="17"/>
                    <a:pt x="52" y="13"/>
                    <a:pt x="56" y="39"/>
                  </a:cubicBezTo>
                  <a:cubicBezTo>
                    <a:pt x="60" y="60"/>
                    <a:pt x="57" y="83"/>
                    <a:pt x="58" y="105"/>
                  </a:cubicBezTo>
                  <a:cubicBezTo>
                    <a:pt x="59" y="121"/>
                    <a:pt x="60" y="142"/>
                    <a:pt x="76" y="150"/>
                  </a:cubicBezTo>
                  <a:cubicBezTo>
                    <a:pt x="97" y="160"/>
                    <a:pt x="125" y="141"/>
                    <a:pt x="142" y="129"/>
                  </a:cubicBezTo>
                  <a:cubicBezTo>
                    <a:pt x="150" y="124"/>
                    <a:pt x="137" y="120"/>
                    <a:pt x="132" y="124"/>
                  </a:cubicBezTo>
                  <a:cubicBezTo>
                    <a:pt x="116" y="135"/>
                    <a:pt x="87" y="156"/>
                    <a:pt x="77" y="128"/>
                  </a:cubicBezTo>
                  <a:cubicBezTo>
                    <a:pt x="70" y="108"/>
                    <a:pt x="73" y="83"/>
                    <a:pt x="73" y="62"/>
                  </a:cubicBezTo>
                  <a:cubicBezTo>
                    <a:pt x="73" y="47"/>
                    <a:pt x="74" y="25"/>
                    <a:pt x="62" y="14"/>
                  </a:cubicBezTo>
                  <a:cubicBezTo>
                    <a:pt x="47" y="0"/>
                    <a:pt x="22" y="16"/>
                    <a:pt x="9" y="24"/>
                  </a:cubicBezTo>
                  <a:cubicBezTo>
                    <a:pt x="0" y="30"/>
                    <a:pt x="13" y="33"/>
                    <a:pt x="18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2" name="Freeform 12"/>
            <p:cNvSpPr/>
            <p:nvPr/>
          </p:nvSpPr>
          <p:spPr bwMode="auto">
            <a:xfrm>
              <a:off x="5347" y="752"/>
              <a:ext cx="228" cy="275"/>
            </a:xfrm>
            <a:custGeom>
              <a:avLst/>
              <a:gdLst>
                <a:gd name="T0" fmla="*/ 49 w 96"/>
                <a:gd name="T1" fmla="*/ 17 h 116"/>
                <a:gd name="T2" fmla="*/ 0 w 96"/>
                <a:gd name="T3" fmla="*/ 73 h 116"/>
                <a:gd name="T4" fmla="*/ 60 w 96"/>
                <a:gd name="T5" fmla="*/ 107 h 116"/>
                <a:gd name="T6" fmla="*/ 95 w 96"/>
                <a:gd name="T7" fmla="*/ 52 h 116"/>
                <a:gd name="T8" fmla="*/ 40 w 96"/>
                <a:gd name="T9" fmla="*/ 1 h 116"/>
                <a:gd name="T10" fmla="*/ 31 w 96"/>
                <a:gd name="T11" fmla="*/ 8 h 116"/>
                <a:gd name="T12" fmla="*/ 73 w 96"/>
                <a:gd name="T13" fmla="*/ 85 h 116"/>
                <a:gd name="T14" fmla="*/ 23 w 96"/>
                <a:gd name="T15" fmla="*/ 92 h 116"/>
                <a:gd name="T16" fmla="*/ 15 w 96"/>
                <a:gd name="T17" fmla="*/ 58 h 116"/>
                <a:gd name="T18" fmla="*/ 39 w 96"/>
                <a:gd name="T19" fmla="*/ 24 h 116"/>
                <a:gd name="T20" fmla="*/ 49 w 96"/>
                <a:gd name="T21" fmla="*/ 1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16">
                  <a:moveTo>
                    <a:pt x="49" y="17"/>
                  </a:moveTo>
                  <a:cubicBezTo>
                    <a:pt x="17" y="15"/>
                    <a:pt x="0" y="44"/>
                    <a:pt x="0" y="73"/>
                  </a:cubicBezTo>
                  <a:cubicBezTo>
                    <a:pt x="0" y="103"/>
                    <a:pt x="34" y="116"/>
                    <a:pt x="60" y="107"/>
                  </a:cubicBezTo>
                  <a:cubicBezTo>
                    <a:pt x="82" y="98"/>
                    <a:pt x="95" y="76"/>
                    <a:pt x="95" y="52"/>
                  </a:cubicBezTo>
                  <a:cubicBezTo>
                    <a:pt x="96" y="20"/>
                    <a:pt x="69" y="3"/>
                    <a:pt x="40" y="1"/>
                  </a:cubicBezTo>
                  <a:cubicBezTo>
                    <a:pt x="36" y="0"/>
                    <a:pt x="23" y="7"/>
                    <a:pt x="31" y="8"/>
                  </a:cubicBezTo>
                  <a:cubicBezTo>
                    <a:pt x="72" y="11"/>
                    <a:pt x="92" y="48"/>
                    <a:pt x="73" y="85"/>
                  </a:cubicBezTo>
                  <a:cubicBezTo>
                    <a:pt x="62" y="105"/>
                    <a:pt x="39" y="108"/>
                    <a:pt x="23" y="92"/>
                  </a:cubicBezTo>
                  <a:cubicBezTo>
                    <a:pt x="14" y="84"/>
                    <a:pt x="14" y="69"/>
                    <a:pt x="15" y="58"/>
                  </a:cubicBezTo>
                  <a:cubicBezTo>
                    <a:pt x="17" y="47"/>
                    <a:pt x="25" y="23"/>
                    <a:pt x="39" y="24"/>
                  </a:cubicBezTo>
                  <a:cubicBezTo>
                    <a:pt x="43" y="24"/>
                    <a:pt x="57" y="17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3" name="Group 15"/>
          <p:cNvGrpSpPr>
            <a:grpSpLocks noChangeAspect="1"/>
          </p:cNvGrpSpPr>
          <p:nvPr/>
        </p:nvGrpSpPr>
        <p:grpSpPr bwMode="auto">
          <a:xfrm rot="20784109">
            <a:off x="10437465" y="4336068"/>
            <a:ext cx="613188" cy="503065"/>
            <a:chOff x="2607" y="911"/>
            <a:chExt cx="490" cy="402"/>
          </a:xfrm>
          <a:solidFill>
            <a:schemeClr val="bg1"/>
          </a:solidFill>
        </p:grpSpPr>
        <p:sp>
          <p:nvSpPr>
            <p:cNvPr id="94" name="Freeform 16"/>
            <p:cNvSpPr/>
            <p:nvPr/>
          </p:nvSpPr>
          <p:spPr bwMode="auto">
            <a:xfrm>
              <a:off x="2607" y="1000"/>
              <a:ext cx="245" cy="258"/>
            </a:xfrm>
            <a:custGeom>
              <a:avLst/>
              <a:gdLst>
                <a:gd name="T0" fmla="*/ 9 w 102"/>
                <a:gd name="T1" fmla="*/ 105 h 107"/>
                <a:gd name="T2" fmla="*/ 82 w 102"/>
                <a:gd name="T3" fmla="*/ 26 h 107"/>
                <a:gd name="T4" fmla="*/ 75 w 102"/>
                <a:gd name="T5" fmla="*/ 24 h 107"/>
                <a:gd name="T6" fmla="*/ 9 w 102"/>
                <a:gd name="T7" fmla="*/ 102 h 107"/>
                <a:gd name="T8" fmla="*/ 16 w 102"/>
                <a:gd name="T9" fmla="*/ 104 h 107"/>
                <a:gd name="T10" fmla="*/ 100 w 102"/>
                <a:gd name="T11" fmla="*/ 4 h 107"/>
                <a:gd name="T12" fmla="*/ 93 w 102"/>
                <a:gd name="T13" fmla="*/ 2 h 107"/>
                <a:gd name="T14" fmla="*/ 52 w 102"/>
                <a:gd name="T15" fmla="*/ 54 h 107"/>
                <a:gd name="T16" fmla="*/ 32 w 102"/>
                <a:gd name="T17" fmla="*/ 79 h 107"/>
                <a:gd name="T18" fmla="*/ 29 w 102"/>
                <a:gd name="T19" fmla="*/ 83 h 107"/>
                <a:gd name="T20" fmla="*/ 34 w 102"/>
                <a:gd name="T21" fmla="*/ 86 h 107"/>
                <a:gd name="T22" fmla="*/ 40 w 102"/>
                <a:gd name="T23" fmla="*/ 76 h 107"/>
                <a:gd name="T24" fmla="*/ 33 w 102"/>
                <a:gd name="T25" fmla="*/ 75 h 107"/>
                <a:gd name="T26" fmla="*/ 26 w 102"/>
                <a:gd name="T27" fmla="*/ 87 h 107"/>
                <a:gd name="T28" fmla="*/ 27 w 102"/>
                <a:gd name="T29" fmla="*/ 89 h 107"/>
                <a:gd name="T30" fmla="*/ 56 w 102"/>
                <a:gd name="T31" fmla="*/ 59 h 107"/>
                <a:gd name="T32" fmla="*/ 100 w 102"/>
                <a:gd name="T33" fmla="*/ 4 h 107"/>
                <a:gd name="T34" fmla="*/ 93 w 102"/>
                <a:gd name="T35" fmla="*/ 2 h 107"/>
                <a:gd name="T36" fmla="*/ 9 w 102"/>
                <a:gd name="T37" fmla="*/ 102 h 107"/>
                <a:gd name="T38" fmla="*/ 16 w 102"/>
                <a:gd name="T39" fmla="*/ 104 h 107"/>
                <a:gd name="T40" fmla="*/ 82 w 102"/>
                <a:gd name="T41" fmla="*/ 26 h 107"/>
                <a:gd name="T42" fmla="*/ 75 w 102"/>
                <a:gd name="T43" fmla="*/ 24 h 107"/>
                <a:gd name="T44" fmla="*/ 4 w 102"/>
                <a:gd name="T45" fmla="*/ 102 h 107"/>
                <a:gd name="T46" fmla="*/ 9 w 102"/>
                <a:gd name="T47" fmla="*/ 10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2" h="107">
                  <a:moveTo>
                    <a:pt x="9" y="105"/>
                  </a:moveTo>
                  <a:cubicBezTo>
                    <a:pt x="40" y="86"/>
                    <a:pt x="59" y="54"/>
                    <a:pt x="82" y="26"/>
                  </a:cubicBezTo>
                  <a:cubicBezTo>
                    <a:pt x="85" y="23"/>
                    <a:pt x="77" y="22"/>
                    <a:pt x="75" y="24"/>
                  </a:cubicBezTo>
                  <a:cubicBezTo>
                    <a:pt x="51" y="48"/>
                    <a:pt x="31" y="76"/>
                    <a:pt x="9" y="102"/>
                  </a:cubicBezTo>
                  <a:cubicBezTo>
                    <a:pt x="6" y="106"/>
                    <a:pt x="13" y="106"/>
                    <a:pt x="16" y="104"/>
                  </a:cubicBezTo>
                  <a:cubicBezTo>
                    <a:pt x="47" y="74"/>
                    <a:pt x="74" y="40"/>
                    <a:pt x="100" y="4"/>
                  </a:cubicBezTo>
                  <a:cubicBezTo>
                    <a:pt x="102" y="0"/>
                    <a:pt x="95" y="0"/>
                    <a:pt x="93" y="2"/>
                  </a:cubicBezTo>
                  <a:cubicBezTo>
                    <a:pt x="78" y="17"/>
                    <a:pt x="65" y="37"/>
                    <a:pt x="52" y="54"/>
                  </a:cubicBezTo>
                  <a:cubicBezTo>
                    <a:pt x="45" y="62"/>
                    <a:pt x="39" y="71"/>
                    <a:pt x="32" y="79"/>
                  </a:cubicBezTo>
                  <a:cubicBezTo>
                    <a:pt x="31" y="80"/>
                    <a:pt x="30" y="82"/>
                    <a:pt x="29" y="83"/>
                  </a:cubicBezTo>
                  <a:cubicBezTo>
                    <a:pt x="25" y="88"/>
                    <a:pt x="36" y="80"/>
                    <a:pt x="34" y="86"/>
                  </a:cubicBezTo>
                  <a:cubicBezTo>
                    <a:pt x="35" y="82"/>
                    <a:pt x="38" y="79"/>
                    <a:pt x="40" y="76"/>
                  </a:cubicBezTo>
                  <a:cubicBezTo>
                    <a:pt x="42" y="73"/>
                    <a:pt x="35" y="73"/>
                    <a:pt x="33" y="75"/>
                  </a:cubicBezTo>
                  <a:cubicBezTo>
                    <a:pt x="31" y="79"/>
                    <a:pt x="27" y="83"/>
                    <a:pt x="26" y="87"/>
                  </a:cubicBezTo>
                  <a:cubicBezTo>
                    <a:pt x="26" y="88"/>
                    <a:pt x="27" y="89"/>
                    <a:pt x="27" y="89"/>
                  </a:cubicBezTo>
                  <a:cubicBezTo>
                    <a:pt x="36" y="92"/>
                    <a:pt x="52" y="64"/>
                    <a:pt x="56" y="59"/>
                  </a:cubicBezTo>
                  <a:cubicBezTo>
                    <a:pt x="70" y="40"/>
                    <a:pt x="83" y="20"/>
                    <a:pt x="100" y="4"/>
                  </a:cubicBezTo>
                  <a:cubicBezTo>
                    <a:pt x="97" y="4"/>
                    <a:pt x="95" y="3"/>
                    <a:pt x="93" y="2"/>
                  </a:cubicBezTo>
                  <a:cubicBezTo>
                    <a:pt x="68" y="38"/>
                    <a:pt x="41" y="72"/>
                    <a:pt x="9" y="102"/>
                  </a:cubicBezTo>
                  <a:cubicBezTo>
                    <a:pt x="11" y="103"/>
                    <a:pt x="13" y="104"/>
                    <a:pt x="16" y="104"/>
                  </a:cubicBezTo>
                  <a:cubicBezTo>
                    <a:pt x="38" y="78"/>
                    <a:pt x="57" y="50"/>
                    <a:pt x="82" y="26"/>
                  </a:cubicBezTo>
                  <a:cubicBezTo>
                    <a:pt x="79" y="26"/>
                    <a:pt x="77" y="25"/>
                    <a:pt x="75" y="24"/>
                  </a:cubicBezTo>
                  <a:cubicBezTo>
                    <a:pt x="53" y="51"/>
                    <a:pt x="35" y="83"/>
                    <a:pt x="4" y="102"/>
                  </a:cubicBezTo>
                  <a:cubicBezTo>
                    <a:pt x="0" y="104"/>
                    <a:pt x="6" y="107"/>
                    <a:pt x="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5" name="Freeform 17"/>
            <p:cNvSpPr/>
            <p:nvPr/>
          </p:nvSpPr>
          <p:spPr bwMode="auto">
            <a:xfrm>
              <a:off x="2799" y="998"/>
              <a:ext cx="106" cy="315"/>
            </a:xfrm>
            <a:custGeom>
              <a:avLst/>
              <a:gdLst>
                <a:gd name="T0" fmla="*/ 1 w 44"/>
                <a:gd name="T1" fmla="*/ 5 h 131"/>
                <a:gd name="T2" fmla="*/ 22 w 44"/>
                <a:gd name="T3" fmla="*/ 72 h 131"/>
                <a:gd name="T4" fmla="*/ 37 w 44"/>
                <a:gd name="T5" fmla="*/ 128 h 131"/>
                <a:gd name="T6" fmla="*/ 44 w 44"/>
                <a:gd name="T7" fmla="*/ 126 h 131"/>
                <a:gd name="T8" fmla="*/ 31 w 44"/>
                <a:gd name="T9" fmla="*/ 75 h 131"/>
                <a:gd name="T10" fmla="*/ 8 w 44"/>
                <a:gd name="T11" fmla="*/ 3 h 131"/>
                <a:gd name="T12" fmla="*/ 1 w 44"/>
                <a:gd name="T13" fmla="*/ 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31">
                  <a:moveTo>
                    <a:pt x="1" y="5"/>
                  </a:moveTo>
                  <a:cubicBezTo>
                    <a:pt x="9" y="27"/>
                    <a:pt x="16" y="50"/>
                    <a:pt x="22" y="72"/>
                  </a:cubicBezTo>
                  <a:cubicBezTo>
                    <a:pt x="28" y="90"/>
                    <a:pt x="36" y="109"/>
                    <a:pt x="37" y="128"/>
                  </a:cubicBezTo>
                  <a:cubicBezTo>
                    <a:pt x="37" y="131"/>
                    <a:pt x="44" y="129"/>
                    <a:pt x="44" y="126"/>
                  </a:cubicBezTo>
                  <a:cubicBezTo>
                    <a:pt x="43" y="109"/>
                    <a:pt x="36" y="91"/>
                    <a:pt x="31" y="75"/>
                  </a:cubicBezTo>
                  <a:cubicBezTo>
                    <a:pt x="24" y="51"/>
                    <a:pt x="17" y="27"/>
                    <a:pt x="8" y="3"/>
                  </a:cubicBezTo>
                  <a:cubicBezTo>
                    <a:pt x="7" y="0"/>
                    <a:pt x="0" y="2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6" name="Freeform 18"/>
            <p:cNvSpPr/>
            <p:nvPr/>
          </p:nvSpPr>
          <p:spPr bwMode="auto">
            <a:xfrm>
              <a:off x="2682" y="1135"/>
              <a:ext cx="215" cy="70"/>
            </a:xfrm>
            <a:custGeom>
              <a:avLst/>
              <a:gdLst>
                <a:gd name="T0" fmla="*/ 5 w 90"/>
                <a:gd name="T1" fmla="*/ 6 h 29"/>
                <a:gd name="T2" fmla="*/ 81 w 90"/>
                <a:gd name="T3" fmla="*/ 27 h 29"/>
                <a:gd name="T4" fmla="*/ 86 w 90"/>
                <a:gd name="T5" fmla="*/ 23 h 29"/>
                <a:gd name="T6" fmla="*/ 6 w 90"/>
                <a:gd name="T7" fmla="*/ 0 h 29"/>
                <a:gd name="T8" fmla="*/ 5 w 90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9">
                  <a:moveTo>
                    <a:pt x="5" y="6"/>
                  </a:moveTo>
                  <a:cubicBezTo>
                    <a:pt x="31" y="6"/>
                    <a:pt x="58" y="14"/>
                    <a:pt x="81" y="27"/>
                  </a:cubicBezTo>
                  <a:cubicBezTo>
                    <a:pt x="84" y="29"/>
                    <a:pt x="90" y="25"/>
                    <a:pt x="86" y="23"/>
                  </a:cubicBezTo>
                  <a:cubicBezTo>
                    <a:pt x="62" y="9"/>
                    <a:pt x="33" y="1"/>
                    <a:pt x="6" y="0"/>
                  </a:cubicBezTo>
                  <a:cubicBezTo>
                    <a:pt x="1" y="0"/>
                    <a:pt x="0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7" name="Freeform 19"/>
            <p:cNvSpPr/>
            <p:nvPr/>
          </p:nvSpPr>
          <p:spPr bwMode="auto">
            <a:xfrm>
              <a:off x="2895" y="911"/>
              <a:ext cx="202" cy="210"/>
            </a:xfrm>
            <a:custGeom>
              <a:avLst/>
              <a:gdLst>
                <a:gd name="T0" fmla="*/ 9 w 84"/>
                <a:gd name="T1" fmla="*/ 19 h 87"/>
                <a:gd name="T2" fmla="*/ 25 w 84"/>
                <a:gd name="T3" fmla="*/ 9 h 87"/>
                <a:gd name="T4" fmla="*/ 57 w 84"/>
                <a:gd name="T5" fmla="*/ 25 h 87"/>
                <a:gd name="T6" fmla="*/ 61 w 84"/>
                <a:gd name="T7" fmla="*/ 21 h 87"/>
                <a:gd name="T8" fmla="*/ 27 w 84"/>
                <a:gd name="T9" fmla="*/ 40 h 87"/>
                <a:gd name="T10" fmla="*/ 27 w 84"/>
                <a:gd name="T11" fmla="*/ 42 h 87"/>
                <a:gd name="T12" fmla="*/ 75 w 84"/>
                <a:gd name="T13" fmla="*/ 75 h 87"/>
                <a:gd name="T14" fmla="*/ 79 w 84"/>
                <a:gd name="T15" fmla="*/ 71 h 87"/>
                <a:gd name="T16" fmla="*/ 37 w 84"/>
                <a:gd name="T17" fmla="*/ 83 h 87"/>
                <a:gd name="T18" fmla="*/ 36 w 84"/>
                <a:gd name="T19" fmla="*/ 87 h 87"/>
                <a:gd name="T20" fmla="*/ 78 w 84"/>
                <a:gd name="T21" fmla="*/ 76 h 87"/>
                <a:gd name="T22" fmla="*/ 81 w 84"/>
                <a:gd name="T23" fmla="*/ 72 h 87"/>
                <a:gd name="T24" fmla="*/ 48 w 84"/>
                <a:gd name="T25" fmla="*/ 46 h 87"/>
                <a:gd name="T26" fmla="*/ 41 w 84"/>
                <a:gd name="T27" fmla="*/ 41 h 87"/>
                <a:gd name="T28" fmla="*/ 39 w 84"/>
                <a:gd name="T29" fmla="*/ 37 h 87"/>
                <a:gd name="T30" fmla="*/ 60 w 84"/>
                <a:gd name="T31" fmla="*/ 26 h 87"/>
                <a:gd name="T32" fmla="*/ 64 w 84"/>
                <a:gd name="T33" fmla="*/ 22 h 87"/>
                <a:gd name="T34" fmla="*/ 34 w 84"/>
                <a:gd name="T35" fmla="*/ 2 h 87"/>
                <a:gd name="T36" fmla="*/ 4 w 84"/>
                <a:gd name="T37" fmla="*/ 17 h 87"/>
                <a:gd name="T38" fmla="*/ 9 w 84"/>
                <a:gd name="T39" fmla="*/ 1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87">
                  <a:moveTo>
                    <a:pt x="9" y="19"/>
                  </a:moveTo>
                  <a:cubicBezTo>
                    <a:pt x="14" y="16"/>
                    <a:pt x="19" y="12"/>
                    <a:pt x="25" y="9"/>
                  </a:cubicBezTo>
                  <a:cubicBezTo>
                    <a:pt x="38" y="1"/>
                    <a:pt x="50" y="15"/>
                    <a:pt x="57" y="25"/>
                  </a:cubicBezTo>
                  <a:cubicBezTo>
                    <a:pt x="58" y="24"/>
                    <a:pt x="60" y="23"/>
                    <a:pt x="61" y="21"/>
                  </a:cubicBezTo>
                  <a:cubicBezTo>
                    <a:pt x="49" y="23"/>
                    <a:pt x="36" y="32"/>
                    <a:pt x="27" y="40"/>
                  </a:cubicBezTo>
                  <a:cubicBezTo>
                    <a:pt x="27" y="40"/>
                    <a:pt x="26" y="42"/>
                    <a:pt x="27" y="42"/>
                  </a:cubicBezTo>
                  <a:cubicBezTo>
                    <a:pt x="46" y="49"/>
                    <a:pt x="58" y="66"/>
                    <a:pt x="75" y="75"/>
                  </a:cubicBezTo>
                  <a:cubicBezTo>
                    <a:pt x="77" y="74"/>
                    <a:pt x="78" y="73"/>
                    <a:pt x="79" y="71"/>
                  </a:cubicBezTo>
                  <a:cubicBezTo>
                    <a:pt x="64" y="72"/>
                    <a:pt x="52" y="81"/>
                    <a:pt x="37" y="83"/>
                  </a:cubicBezTo>
                  <a:cubicBezTo>
                    <a:pt x="33" y="83"/>
                    <a:pt x="31" y="87"/>
                    <a:pt x="36" y="87"/>
                  </a:cubicBezTo>
                  <a:cubicBezTo>
                    <a:pt x="51" y="86"/>
                    <a:pt x="63" y="77"/>
                    <a:pt x="78" y="76"/>
                  </a:cubicBezTo>
                  <a:cubicBezTo>
                    <a:pt x="79" y="76"/>
                    <a:pt x="84" y="73"/>
                    <a:pt x="81" y="72"/>
                  </a:cubicBezTo>
                  <a:cubicBezTo>
                    <a:pt x="69" y="65"/>
                    <a:pt x="59" y="54"/>
                    <a:pt x="48" y="46"/>
                  </a:cubicBezTo>
                  <a:cubicBezTo>
                    <a:pt x="45" y="44"/>
                    <a:pt x="43" y="43"/>
                    <a:pt x="41" y="41"/>
                  </a:cubicBezTo>
                  <a:cubicBezTo>
                    <a:pt x="36" y="39"/>
                    <a:pt x="33" y="41"/>
                    <a:pt x="39" y="37"/>
                  </a:cubicBezTo>
                  <a:cubicBezTo>
                    <a:pt x="45" y="32"/>
                    <a:pt x="53" y="27"/>
                    <a:pt x="60" y="26"/>
                  </a:cubicBezTo>
                  <a:cubicBezTo>
                    <a:pt x="61" y="26"/>
                    <a:pt x="65" y="24"/>
                    <a:pt x="64" y="22"/>
                  </a:cubicBezTo>
                  <a:cubicBezTo>
                    <a:pt x="57" y="13"/>
                    <a:pt x="47" y="0"/>
                    <a:pt x="34" y="2"/>
                  </a:cubicBezTo>
                  <a:cubicBezTo>
                    <a:pt x="22" y="3"/>
                    <a:pt x="14" y="11"/>
                    <a:pt x="4" y="17"/>
                  </a:cubicBezTo>
                  <a:cubicBezTo>
                    <a:pt x="0" y="19"/>
                    <a:pt x="6" y="21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8" name="Group 22"/>
          <p:cNvGrpSpPr>
            <a:grpSpLocks noChangeAspect="1"/>
          </p:cNvGrpSpPr>
          <p:nvPr/>
        </p:nvGrpSpPr>
        <p:grpSpPr bwMode="auto">
          <a:xfrm rot="20737309">
            <a:off x="346985" y="4935836"/>
            <a:ext cx="2187081" cy="782135"/>
            <a:chOff x="3582" y="1042"/>
            <a:chExt cx="1661" cy="594"/>
          </a:xfrm>
          <a:solidFill>
            <a:schemeClr val="bg1"/>
          </a:solidFill>
        </p:grpSpPr>
        <p:sp>
          <p:nvSpPr>
            <p:cNvPr id="99" name="Freeform 42"/>
            <p:cNvSpPr/>
            <p:nvPr/>
          </p:nvSpPr>
          <p:spPr bwMode="auto">
            <a:xfrm>
              <a:off x="3620" y="1042"/>
              <a:ext cx="881" cy="228"/>
            </a:xfrm>
            <a:custGeom>
              <a:avLst/>
              <a:gdLst>
                <a:gd name="T0" fmla="*/ 3 w 372"/>
                <a:gd name="T1" fmla="*/ 30 h 96"/>
                <a:gd name="T2" fmla="*/ 33 w 372"/>
                <a:gd name="T3" fmla="*/ 93 h 96"/>
                <a:gd name="T4" fmla="*/ 43 w 372"/>
                <a:gd name="T5" fmla="*/ 90 h 96"/>
                <a:gd name="T6" fmla="*/ 52 w 372"/>
                <a:gd name="T7" fmla="*/ 8 h 96"/>
                <a:gd name="T8" fmla="*/ 46 w 372"/>
                <a:gd name="T9" fmla="*/ 12 h 96"/>
                <a:gd name="T10" fmla="*/ 361 w 372"/>
                <a:gd name="T11" fmla="*/ 24 h 96"/>
                <a:gd name="T12" fmla="*/ 365 w 372"/>
                <a:gd name="T13" fmla="*/ 16 h 96"/>
                <a:gd name="T14" fmla="*/ 47 w 372"/>
                <a:gd name="T15" fmla="*/ 5 h 96"/>
                <a:gd name="T16" fmla="*/ 41 w 372"/>
                <a:gd name="T17" fmla="*/ 9 h 96"/>
                <a:gd name="T18" fmla="*/ 33 w 372"/>
                <a:gd name="T19" fmla="*/ 91 h 96"/>
                <a:gd name="T20" fmla="*/ 43 w 372"/>
                <a:gd name="T21" fmla="*/ 88 h 96"/>
                <a:gd name="T22" fmla="*/ 13 w 372"/>
                <a:gd name="T23" fmla="*/ 26 h 96"/>
                <a:gd name="T24" fmla="*/ 3 w 372"/>
                <a:gd name="T25" fmla="*/ 3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2" h="96">
                  <a:moveTo>
                    <a:pt x="3" y="30"/>
                  </a:moveTo>
                  <a:cubicBezTo>
                    <a:pt x="17" y="48"/>
                    <a:pt x="19" y="74"/>
                    <a:pt x="33" y="93"/>
                  </a:cubicBezTo>
                  <a:cubicBezTo>
                    <a:pt x="35" y="96"/>
                    <a:pt x="43" y="94"/>
                    <a:pt x="43" y="90"/>
                  </a:cubicBezTo>
                  <a:cubicBezTo>
                    <a:pt x="44" y="62"/>
                    <a:pt x="47" y="35"/>
                    <a:pt x="52" y="8"/>
                  </a:cubicBezTo>
                  <a:cubicBezTo>
                    <a:pt x="50" y="9"/>
                    <a:pt x="48" y="11"/>
                    <a:pt x="46" y="12"/>
                  </a:cubicBezTo>
                  <a:cubicBezTo>
                    <a:pt x="151" y="8"/>
                    <a:pt x="257" y="7"/>
                    <a:pt x="361" y="24"/>
                  </a:cubicBezTo>
                  <a:cubicBezTo>
                    <a:pt x="366" y="24"/>
                    <a:pt x="372" y="18"/>
                    <a:pt x="365" y="16"/>
                  </a:cubicBezTo>
                  <a:cubicBezTo>
                    <a:pt x="260" y="0"/>
                    <a:pt x="153" y="1"/>
                    <a:pt x="47" y="5"/>
                  </a:cubicBezTo>
                  <a:cubicBezTo>
                    <a:pt x="45" y="5"/>
                    <a:pt x="42" y="6"/>
                    <a:pt x="41" y="9"/>
                  </a:cubicBezTo>
                  <a:cubicBezTo>
                    <a:pt x="37" y="36"/>
                    <a:pt x="33" y="63"/>
                    <a:pt x="33" y="91"/>
                  </a:cubicBezTo>
                  <a:cubicBezTo>
                    <a:pt x="36" y="90"/>
                    <a:pt x="40" y="89"/>
                    <a:pt x="43" y="88"/>
                  </a:cubicBezTo>
                  <a:cubicBezTo>
                    <a:pt x="29" y="70"/>
                    <a:pt x="27" y="44"/>
                    <a:pt x="13" y="26"/>
                  </a:cubicBezTo>
                  <a:cubicBezTo>
                    <a:pt x="10" y="22"/>
                    <a:pt x="0" y="26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0" name="Freeform 43"/>
            <p:cNvSpPr/>
            <p:nvPr/>
          </p:nvSpPr>
          <p:spPr bwMode="auto">
            <a:xfrm>
              <a:off x="3788" y="1097"/>
              <a:ext cx="109" cy="173"/>
            </a:xfrm>
            <a:custGeom>
              <a:avLst/>
              <a:gdLst>
                <a:gd name="T0" fmla="*/ 11 w 46"/>
                <a:gd name="T1" fmla="*/ 55 h 73"/>
                <a:gd name="T2" fmla="*/ 24 w 46"/>
                <a:gd name="T3" fmla="*/ 4 h 73"/>
                <a:gd name="T4" fmla="*/ 14 w 46"/>
                <a:gd name="T5" fmla="*/ 6 h 73"/>
                <a:gd name="T6" fmla="*/ 35 w 46"/>
                <a:gd name="T7" fmla="*/ 69 h 73"/>
                <a:gd name="T8" fmla="*/ 46 w 46"/>
                <a:gd name="T9" fmla="*/ 66 h 73"/>
                <a:gd name="T10" fmla="*/ 24 w 46"/>
                <a:gd name="T11" fmla="*/ 3 h 73"/>
                <a:gd name="T12" fmla="*/ 14 w 46"/>
                <a:gd name="T13" fmla="*/ 5 h 73"/>
                <a:gd name="T14" fmla="*/ 1 w 46"/>
                <a:gd name="T15" fmla="*/ 56 h 73"/>
                <a:gd name="T16" fmla="*/ 11 w 46"/>
                <a:gd name="T17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73">
                  <a:moveTo>
                    <a:pt x="11" y="55"/>
                  </a:moveTo>
                  <a:cubicBezTo>
                    <a:pt x="16" y="38"/>
                    <a:pt x="20" y="21"/>
                    <a:pt x="24" y="4"/>
                  </a:cubicBezTo>
                  <a:cubicBezTo>
                    <a:pt x="21" y="5"/>
                    <a:pt x="17" y="6"/>
                    <a:pt x="14" y="6"/>
                  </a:cubicBezTo>
                  <a:cubicBezTo>
                    <a:pt x="23" y="25"/>
                    <a:pt x="34" y="48"/>
                    <a:pt x="35" y="69"/>
                  </a:cubicBezTo>
                  <a:cubicBezTo>
                    <a:pt x="36" y="73"/>
                    <a:pt x="46" y="70"/>
                    <a:pt x="46" y="66"/>
                  </a:cubicBezTo>
                  <a:cubicBezTo>
                    <a:pt x="45" y="45"/>
                    <a:pt x="34" y="22"/>
                    <a:pt x="24" y="3"/>
                  </a:cubicBezTo>
                  <a:cubicBezTo>
                    <a:pt x="22" y="0"/>
                    <a:pt x="15" y="2"/>
                    <a:pt x="14" y="5"/>
                  </a:cubicBezTo>
                  <a:cubicBezTo>
                    <a:pt x="9" y="22"/>
                    <a:pt x="5" y="40"/>
                    <a:pt x="1" y="56"/>
                  </a:cubicBezTo>
                  <a:cubicBezTo>
                    <a:pt x="0" y="61"/>
                    <a:pt x="10" y="59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1" name="Freeform 44"/>
            <p:cNvSpPr/>
            <p:nvPr/>
          </p:nvSpPr>
          <p:spPr bwMode="auto">
            <a:xfrm>
              <a:off x="3797" y="1201"/>
              <a:ext cx="86" cy="29"/>
            </a:xfrm>
            <a:custGeom>
              <a:avLst/>
              <a:gdLst>
                <a:gd name="T0" fmla="*/ 4 w 36"/>
                <a:gd name="T1" fmla="*/ 7 h 12"/>
                <a:gd name="T2" fmla="*/ 23 w 36"/>
                <a:gd name="T3" fmla="*/ 10 h 12"/>
                <a:gd name="T4" fmla="*/ 33 w 36"/>
                <a:gd name="T5" fmla="*/ 6 h 12"/>
                <a:gd name="T6" fmla="*/ 8 w 36"/>
                <a:gd name="T7" fmla="*/ 1 h 12"/>
                <a:gd name="T8" fmla="*/ 1 w 36"/>
                <a:gd name="T9" fmla="*/ 4 h 12"/>
                <a:gd name="T10" fmla="*/ 4 w 36"/>
                <a:gd name="T1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2">
                  <a:moveTo>
                    <a:pt x="4" y="7"/>
                  </a:moveTo>
                  <a:cubicBezTo>
                    <a:pt x="10" y="7"/>
                    <a:pt x="18" y="6"/>
                    <a:pt x="23" y="10"/>
                  </a:cubicBezTo>
                  <a:cubicBezTo>
                    <a:pt x="26" y="12"/>
                    <a:pt x="36" y="8"/>
                    <a:pt x="33" y="6"/>
                  </a:cubicBezTo>
                  <a:cubicBezTo>
                    <a:pt x="26" y="0"/>
                    <a:pt x="17" y="1"/>
                    <a:pt x="8" y="1"/>
                  </a:cubicBezTo>
                  <a:cubicBezTo>
                    <a:pt x="6" y="1"/>
                    <a:pt x="3" y="2"/>
                    <a:pt x="1" y="4"/>
                  </a:cubicBezTo>
                  <a:cubicBezTo>
                    <a:pt x="0" y="6"/>
                    <a:pt x="3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2" name="Freeform 45"/>
            <p:cNvSpPr/>
            <p:nvPr/>
          </p:nvSpPr>
          <p:spPr bwMode="auto">
            <a:xfrm>
              <a:off x="3932" y="1125"/>
              <a:ext cx="48" cy="171"/>
            </a:xfrm>
            <a:custGeom>
              <a:avLst/>
              <a:gdLst>
                <a:gd name="T0" fmla="*/ 0 w 20"/>
                <a:gd name="T1" fmla="*/ 6 h 72"/>
                <a:gd name="T2" fmla="*/ 9 w 20"/>
                <a:gd name="T3" fmla="*/ 69 h 72"/>
                <a:gd name="T4" fmla="*/ 20 w 20"/>
                <a:gd name="T5" fmla="*/ 66 h 72"/>
                <a:gd name="T6" fmla="*/ 11 w 20"/>
                <a:gd name="T7" fmla="*/ 3 h 72"/>
                <a:gd name="T8" fmla="*/ 0 w 20"/>
                <a:gd name="T9" fmla="*/ 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72">
                  <a:moveTo>
                    <a:pt x="0" y="6"/>
                  </a:moveTo>
                  <a:cubicBezTo>
                    <a:pt x="1" y="27"/>
                    <a:pt x="4" y="49"/>
                    <a:pt x="9" y="69"/>
                  </a:cubicBezTo>
                  <a:cubicBezTo>
                    <a:pt x="10" y="72"/>
                    <a:pt x="20" y="69"/>
                    <a:pt x="20" y="66"/>
                  </a:cubicBezTo>
                  <a:cubicBezTo>
                    <a:pt x="14" y="46"/>
                    <a:pt x="12" y="24"/>
                    <a:pt x="11" y="3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3" name="Freeform 46"/>
            <p:cNvSpPr/>
            <p:nvPr/>
          </p:nvSpPr>
          <p:spPr bwMode="auto">
            <a:xfrm>
              <a:off x="3925" y="1113"/>
              <a:ext cx="159" cy="162"/>
            </a:xfrm>
            <a:custGeom>
              <a:avLst/>
              <a:gdLst>
                <a:gd name="T0" fmla="*/ 11 w 67"/>
                <a:gd name="T1" fmla="*/ 12 h 68"/>
                <a:gd name="T2" fmla="*/ 39 w 67"/>
                <a:gd name="T3" fmla="*/ 12 h 68"/>
                <a:gd name="T4" fmla="*/ 39 w 67"/>
                <a:gd name="T5" fmla="*/ 8 h 68"/>
                <a:gd name="T6" fmla="*/ 26 w 67"/>
                <a:gd name="T7" fmla="*/ 24 h 68"/>
                <a:gd name="T8" fmla="*/ 26 w 67"/>
                <a:gd name="T9" fmla="*/ 28 h 68"/>
                <a:gd name="T10" fmla="*/ 56 w 67"/>
                <a:gd name="T11" fmla="*/ 59 h 68"/>
                <a:gd name="T12" fmla="*/ 60 w 67"/>
                <a:gd name="T13" fmla="*/ 53 h 68"/>
                <a:gd name="T14" fmla="*/ 9 w 67"/>
                <a:gd name="T15" fmla="*/ 61 h 68"/>
                <a:gd name="T16" fmla="*/ 8 w 67"/>
                <a:gd name="T17" fmla="*/ 68 h 68"/>
                <a:gd name="T18" fmla="*/ 61 w 67"/>
                <a:gd name="T19" fmla="*/ 60 h 68"/>
                <a:gd name="T20" fmla="*/ 66 w 67"/>
                <a:gd name="T21" fmla="*/ 54 h 68"/>
                <a:gd name="T22" fmla="*/ 34 w 67"/>
                <a:gd name="T23" fmla="*/ 22 h 68"/>
                <a:gd name="T24" fmla="*/ 35 w 67"/>
                <a:gd name="T25" fmla="*/ 27 h 68"/>
                <a:gd name="T26" fmla="*/ 48 w 67"/>
                <a:gd name="T27" fmla="*/ 11 h 68"/>
                <a:gd name="T28" fmla="*/ 47 w 67"/>
                <a:gd name="T29" fmla="*/ 7 h 68"/>
                <a:gd name="T30" fmla="*/ 6 w 67"/>
                <a:gd name="T31" fmla="*/ 7 h 68"/>
                <a:gd name="T32" fmla="*/ 11 w 67"/>
                <a:gd name="T3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11" y="12"/>
                  </a:moveTo>
                  <a:cubicBezTo>
                    <a:pt x="21" y="8"/>
                    <a:pt x="29" y="7"/>
                    <a:pt x="39" y="12"/>
                  </a:cubicBezTo>
                  <a:cubicBezTo>
                    <a:pt x="39" y="11"/>
                    <a:pt x="39" y="10"/>
                    <a:pt x="39" y="8"/>
                  </a:cubicBezTo>
                  <a:cubicBezTo>
                    <a:pt x="34" y="13"/>
                    <a:pt x="31" y="19"/>
                    <a:pt x="26" y="24"/>
                  </a:cubicBezTo>
                  <a:cubicBezTo>
                    <a:pt x="25" y="25"/>
                    <a:pt x="24" y="27"/>
                    <a:pt x="26" y="28"/>
                  </a:cubicBezTo>
                  <a:cubicBezTo>
                    <a:pt x="40" y="35"/>
                    <a:pt x="47" y="47"/>
                    <a:pt x="56" y="59"/>
                  </a:cubicBezTo>
                  <a:cubicBezTo>
                    <a:pt x="57" y="57"/>
                    <a:pt x="58" y="55"/>
                    <a:pt x="60" y="53"/>
                  </a:cubicBezTo>
                  <a:cubicBezTo>
                    <a:pt x="43" y="57"/>
                    <a:pt x="26" y="61"/>
                    <a:pt x="9" y="61"/>
                  </a:cubicBezTo>
                  <a:cubicBezTo>
                    <a:pt x="3" y="61"/>
                    <a:pt x="1" y="68"/>
                    <a:pt x="8" y="68"/>
                  </a:cubicBezTo>
                  <a:cubicBezTo>
                    <a:pt x="26" y="68"/>
                    <a:pt x="44" y="64"/>
                    <a:pt x="61" y="60"/>
                  </a:cubicBezTo>
                  <a:cubicBezTo>
                    <a:pt x="64" y="59"/>
                    <a:pt x="67" y="57"/>
                    <a:pt x="66" y="54"/>
                  </a:cubicBezTo>
                  <a:cubicBezTo>
                    <a:pt x="56" y="42"/>
                    <a:pt x="49" y="30"/>
                    <a:pt x="34" y="22"/>
                  </a:cubicBezTo>
                  <a:cubicBezTo>
                    <a:pt x="35" y="24"/>
                    <a:pt x="35" y="25"/>
                    <a:pt x="35" y="27"/>
                  </a:cubicBezTo>
                  <a:cubicBezTo>
                    <a:pt x="39" y="22"/>
                    <a:pt x="43" y="16"/>
                    <a:pt x="48" y="11"/>
                  </a:cubicBezTo>
                  <a:cubicBezTo>
                    <a:pt x="49" y="10"/>
                    <a:pt x="49" y="8"/>
                    <a:pt x="47" y="7"/>
                  </a:cubicBezTo>
                  <a:cubicBezTo>
                    <a:pt x="34" y="0"/>
                    <a:pt x="20" y="1"/>
                    <a:pt x="6" y="7"/>
                  </a:cubicBezTo>
                  <a:cubicBezTo>
                    <a:pt x="0" y="10"/>
                    <a:pt x="6" y="15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4" name="Freeform 47"/>
            <p:cNvSpPr/>
            <p:nvPr/>
          </p:nvSpPr>
          <p:spPr bwMode="auto">
            <a:xfrm>
              <a:off x="4079" y="1177"/>
              <a:ext cx="119" cy="22"/>
            </a:xfrm>
            <a:custGeom>
              <a:avLst/>
              <a:gdLst>
                <a:gd name="T0" fmla="*/ 5 w 50"/>
                <a:gd name="T1" fmla="*/ 4 h 9"/>
                <a:gd name="T2" fmla="*/ 38 w 50"/>
                <a:gd name="T3" fmla="*/ 8 h 9"/>
                <a:gd name="T4" fmla="*/ 45 w 50"/>
                <a:gd name="T5" fmla="*/ 7 h 9"/>
                <a:gd name="T6" fmla="*/ 48 w 50"/>
                <a:gd name="T7" fmla="*/ 4 h 9"/>
                <a:gd name="T8" fmla="*/ 12 w 50"/>
                <a:gd name="T9" fmla="*/ 0 h 9"/>
                <a:gd name="T10" fmla="*/ 5 w 50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9">
                  <a:moveTo>
                    <a:pt x="5" y="4"/>
                  </a:moveTo>
                  <a:cubicBezTo>
                    <a:pt x="16" y="4"/>
                    <a:pt x="28" y="4"/>
                    <a:pt x="38" y="8"/>
                  </a:cubicBezTo>
                  <a:cubicBezTo>
                    <a:pt x="40" y="9"/>
                    <a:pt x="43" y="8"/>
                    <a:pt x="45" y="7"/>
                  </a:cubicBezTo>
                  <a:cubicBezTo>
                    <a:pt x="45" y="7"/>
                    <a:pt x="50" y="5"/>
                    <a:pt x="48" y="4"/>
                  </a:cubicBezTo>
                  <a:cubicBezTo>
                    <a:pt x="37" y="0"/>
                    <a:pt x="24" y="0"/>
                    <a:pt x="12" y="0"/>
                  </a:cubicBezTo>
                  <a:cubicBezTo>
                    <a:pt x="10" y="0"/>
                    <a:pt x="0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5" name="Freeform 48"/>
            <p:cNvSpPr/>
            <p:nvPr/>
          </p:nvSpPr>
          <p:spPr bwMode="auto">
            <a:xfrm>
              <a:off x="4129" y="1125"/>
              <a:ext cx="36" cy="126"/>
            </a:xfrm>
            <a:custGeom>
              <a:avLst/>
              <a:gdLst>
                <a:gd name="T0" fmla="*/ 0 w 15"/>
                <a:gd name="T1" fmla="*/ 6 h 53"/>
                <a:gd name="T2" fmla="*/ 4 w 15"/>
                <a:gd name="T3" fmla="*/ 49 h 53"/>
                <a:gd name="T4" fmla="*/ 15 w 15"/>
                <a:gd name="T5" fmla="*/ 46 h 53"/>
                <a:gd name="T6" fmla="*/ 10 w 15"/>
                <a:gd name="T7" fmla="*/ 3 h 53"/>
                <a:gd name="T8" fmla="*/ 0 w 15"/>
                <a:gd name="T9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3">
                  <a:moveTo>
                    <a:pt x="0" y="6"/>
                  </a:moveTo>
                  <a:cubicBezTo>
                    <a:pt x="0" y="21"/>
                    <a:pt x="3" y="35"/>
                    <a:pt x="4" y="49"/>
                  </a:cubicBezTo>
                  <a:cubicBezTo>
                    <a:pt x="4" y="53"/>
                    <a:pt x="15" y="50"/>
                    <a:pt x="15" y="46"/>
                  </a:cubicBezTo>
                  <a:cubicBezTo>
                    <a:pt x="14" y="32"/>
                    <a:pt x="10" y="18"/>
                    <a:pt x="10" y="3"/>
                  </a:cubicBezTo>
                  <a:cubicBezTo>
                    <a:pt x="10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6" name="Freeform 49"/>
            <p:cNvSpPr/>
            <p:nvPr/>
          </p:nvSpPr>
          <p:spPr bwMode="auto">
            <a:xfrm>
              <a:off x="4248" y="1149"/>
              <a:ext cx="121" cy="138"/>
            </a:xfrm>
            <a:custGeom>
              <a:avLst/>
              <a:gdLst>
                <a:gd name="T0" fmla="*/ 43 w 51"/>
                <a:gd name="T1" fmla="*/ 3 h 58"/>
                <a:gd name="T2" fmla="*/ 4 w 51"/>
                <a:gd name="T3" fmla="*/ 34 h 58"/>
                <a:gd name="T4" fmla="*/ 6 w 51"/>
                <a:gd name="T5" fmla="*/ 52 h 58"/>
                <a:gd name="T6" fmla="*/ 39 w 51"/>
                <a:gd name="T7" fmla="*/ 48 h 58"/>
                <a:gd name="T8" fmla="*/ 35 w 51"/>
                <a:gd name="T9" fmla="*/ 43 h 58"/>
                <a:gd name="T10" fmla="*/ 14 w 51"/>
                <a:gd name="T11" fmla="*/ 46 h 58"/>
                <a:gd name="T12" fmla="*/ 16 w 51"/>
                <a:gd name="T13" fmla="*/ 32 h 58"/>
                <a:gd name="T14" fmla="*/ 28 w 51"/>
                <a:gd name="T15" fmla="*/ 16 h 58"/>
                <a:gd name="T16" fmla="*/ 40 w 51"/>
                <a:gd name="T17" fmla="*/ 10 h 58"/>
                <a:gd name="T18" fmla="*/ 43 w 51"/>
                <a:gd name="T19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8">
                  <a:moveTo>
                    <a:pt x="43" y="3"/>
                  </a:moveTo>
                  <a:cubicBezTo>
                    <a:pt x="27" y="0"/>
                    <a:pt x="10" y="22"/>
                    <a:pt x="4" y="34"/>
                  </a:cubicBezTo>
                  <a:cubicBezTo>
                    <a:pt x="2" y="40"/>
                    <a:pt x="0" y="48"/>
                    <a:pt x="6" y="52"/>
                  </a:cubicBezTo>
                  <a:cubicBezTo>
                    <a:pt x="15" y="58"/>
                    <a:pt x="31" y="52"/>
                    <a:pt x="39" y="48"/>
                  </a:cubicBezTo>
                  <a:cubicBezTo>
                    <a:pt x="46" y="46"/>
                    <a:pt x="40" y="41"/>
                    <a:pt x="35" y="43"/>
                  </a:cubicBezTo>
                  <a:cubicBezTo>
                    <a:pt x="31" y="45"/>
                    <a:pt x="18" y="50"/>
                    <a:pt x="14" y="46"/>
                  </a:cubicBezTo>
                  <a:cubicBezTo>
                    <a:pt x="11" y="42"/>
                    <a:pt x="14" y="36"/>
                    <a:pt x="16" y="32"/>
                  </a:cubicBezTo>
                  <a:cubicBezTo>
                    <a:pt x="19" y="26"/>
                    <a:pt x="23" y="21"/>
                    <a:pt x="28" y="16"/>
                  </a:cubicBezTo>
                  <a:cubicBezTo>
                    <a:pt x="31" y="14"/>
                    <a:pt x="36" y="9"/>
                    <a:pt x="40" y="10"/>
                  </a:cubicBezTo>
                  <a:cubicBezTo>
                    <a:pt x="44" y="11"/>
                    <a:pt x="51" y="4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7" name="Freeform 50"/>
            <p:cNvSpPr/>
            <p:nvPr/>
          </p:nvSpPr>
          <p:spPr bwMode="auto">
            <a:xfrm>
              <a:off x="4406" y="1147"/>
              <a:ext cx="50" cy="140"/>
            </a:xfrm>
            <a:custGeom>
              <a:avLst/>
              <a:gdLst>
                <a:gd name="T0" fmla="*/ 9 w 21"/>
                <a:gd name="T1" fmla="*/ 3 h 59"/>
                <a:gd name="T2" fmla="*/ 3 w 21"/>
                <a:gd name="T3" fmla="*/ 22 h 59"/>
                <a:gd name="T4" fmla="*/ 0 w 21"/>
                <a:gd name="T5" fmla="*/ 56 h 59"/>
                <a:gd name="T6" fmla="*/ 10 w 21"/>
                <a:gd name="T7" fmla="*/ 53 h 59"/>
                <a:gd name="T8" fmla="*/ 13 w 21"/>
                <a:gd name="T9" fmla="*/ 24 h 59"/>
                <a:gd name="T10" fmla="*/ 18 w 21"/>
                <a:gd name="T11" fmla="*/ 3 h 59"/>
                <a:gd name="T12" fmla="*/ 9 w 21"/>
                <a:gd name="T13" fmla="*/ 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59">
                  <a:moveTo>
                    <a:pt x="9" y="3"/>
                  </a:moveTo>
                  <a:cubicBezTo>
                    <a:pt x="4" y="8"/>
                    <a:pt x="4" y="16"/>
                    <a:pt x="3" y="22"/>
                  </a:cubicBezTo>
                  <a:cubicBezTo>
                    <a:pt x="0" y="33"/>
                    <a:pt x="0" y="45"/>
                    <a:pt x="0" y="56"/>
                  </a:cubicBezTo>
                  <a:cubicBezTo>
                    <a:pt x="0" y="59"/>
                    <a:pt x="10" y="57"/>
                    <a:pt x="10" y="53"/>
                  </a:cubicBezTo>
                  <a:cubicBezTo>
                    <a:pt x="10" y="43"/>
                    <a:pt x="11" y="33"/>
                    <a:pt x="13" y="24"/>
                  </a:cubicBezTo>
                  <a:cubicBezTo>
                    <a:pt x="14" y="18"/>
                    <a:pt x="14" y="8"/>
                    <a:pt x="18" y="3"/>
                  </a:cubicBezTo>
                  <a:cubicBezTo>
                    <a:pt x="21" y="0"/>
                    <a:pt x="11" y="1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8" name="Freeform 51"/>
            <p:cNvSpPr/>
            <p:nvPr/>
          </p:nvSpPr>
          <p:spPr bwMode="auto">
            <a:xfrm>
              <a:off x="4397" y="1137"/>
              <a:ext cx="123" cy="145"/>
            </a:xfrm>
            <a:custGeom>
              <a:avLst/>
              <a:gdLst>
                <a:gd name="T0" fmla="*/ 6 w 52"/>
                <a:gd name="T1" fmla="*/ 6 h 61"/>
                <a:gd name="T2" fmla="*/ 38 w 52"/>
                <a:gd name="T3" fmla="*/ 31 h 61"/>
                <a:gd name="T4" fmla="*/ 11 w 52"/>
                <a:gd name="T5" fmla="*/ 56 h 61"/>
                <a:gd name="T6" fmla="*/ 7 w 52"/>
                <a:gd name="T7" fmla="*/ 61 h 61"/>
                <a:gd name="T8" fmla="*/ 50 w 52"/>
                <a:gd name="T9" fmla="*/ 36 h 61"/>
                <a:gd name="T10" fmla="*/ 12 w 52"/>
                <a:gd name="T11" fmla="*/ 1 h 61"/>
                <a:gd name="T12" fmla="*/ 6 w 52"/>
                <a:gd name="T13" fmla="*/ 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61">
                  <a:moveTo>
                    <a:pt x="6" y="6"/>
                  </a:moveTo>
                  <a:cubicBezTo>
                    <a:pt x="19" y="9"/>
                    <a:pt x="33" y="16"/>
                    <a:pt x="38" y="31"/>
                  </a:cubicBezTo>
                  <a:cubicBezTo>
                    <a:pt x="45" y="49"/>
                    <a:pt x="25" y="55"/>
                    <a:pt x="11" y="56"/>
                  </a:cubicBezTo>
                  <a:cubicBezTo>
                    <a:pt x="7" y="56"/>
                    <a:pt x="0" y="61"/>
                    <a:pt x="7" y="61"/>
                  </a:cubicBezTo>
                  <a:cubicBezTo>
                    <a:pt x="23" y="61"/>
                    <a:pt x="48" y="56"/>
                    <a:pt x="50" y="36"/>
                  </a:cubicBezTo>
                  <a:cubicBezTo>
                    <a:pt x="52" y="16"/>
                    <a:pt x="28" y="4"/>
                    <a:pt x="12" y="1"/>
                  </a:cubicBezTo>
                  <a:cubicBezTo>
                    <a:pt x="9" y="0"/>
                    <a:pt x="0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9" name="Freeform 52"/>
            <p:cNvSpPr/>
            <p:nvPr/>
          </p:nvSpPr>
          <p:spPr bwMode="auto">
            <a:xfrm>
              <a:off x="3582" y="1363"/>
              <a:ext cx="1045" cy="19"/>
            </a:xfrm>
            <a:custGeom>
              <a:avLst/>
              <a:gdLst>
                <a:gd name="T0" fmla="*/ 7 w 441"/>
                <a:gd name="T1" fmla="*/ 8 h 8"/>
                <a:gd name="T2" fmla="*/ 433 w 441"/>
                <a:gd name="T3" fmla="*/ 8 h 8"/>
                <a:gd name="T4" fmla="*/ 434 w 441"/>
                <a:gd name="T5" fmla="*/ 0 h 8"/>
                <a:gd name="T6" fmla="*/ 8 w 441"/>
                <a:gd name="T7" fmla="*/ 0 h 8"/>
                <a:gd name="T8" fmla="*/ 7 w 441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8">
                  <a:moveTo>
                    <a:pt x="7" y="8"/>
                  </a:moveTo>
                  <a:cubicBezTo>
                    <a:pt x="149" y="8"/>
                    <a:pt x="291" y="8"/>
                    <a:pt x="433" y="8"/>
                  </a:cubicBezTo>
                  <a:cubicBezTo>
                    <a:pt x="439" y="8"/>
                    <a:pt x="441" y="0"/>
                    <a:pt x="434" y="0"/>
                  </a:cubicBezTo>
                  <a:cubicBezTo>
                    <a:pt x="292" y="0"/>
                    <a:pt x="150" y="0"/>
                    <a:pt x="8" y="0"/>
                  </a:cubicBezTo>
                  <a:cubicBezTo>
                    <a:pt x="1" y="0"/>
                    <a:pt x="0" y="8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0" name="Freeform 53"/>
            <p:cNvSpPr/>
            <p:nvPr/>
          </p:nvSpPr>
          <p:spPr bwMode="auto">
            <a:xfrm>
              <a:off x="4032" y="1455"/>
              <a:ext cx="173" cy="181"/>
            </a:xfrm>
            <a:custGeom>
              <a:avLst/>
              <a:gdLst>
                <a:gd name="T0" fmla="*/ 11 w 73"/>
                <a:gd name="T1" fmla="*/ 21 h 76"/>
                <a:gd name="T2" fmla="*/ 42 w 73"/>
                <a:gd name="T3" fmla="*/ 22 h 76"/>
                <a:gd name="T4" fmla="*/ 16 w 73"/>
                <a:gd name="T5" fmla="*/ 61 h 76"/>
                <a:gd name="T6" fmla="*/ 16 w 73"/>
                <a:gd name="T7" fmla="*/ 63 h 76"/>
                <a:gd name="T8" fmla="*/ 61 w 73"/>
                <a:gd name="T9" fmla="*/ 76 h 76"/>
                <a:gd name="T10" fmla="*/ 65 w 73"/>
                <a:gd name="T11" fmla="*/ 71 h 76"/>
                <a:gd name="T12" fmla="*/ 42 w 73"/>
                <a:gd name="T13" fmla="*/ 69 h 76"/>
                <a:gd name="T14" fmla="*/ 31 w 73"/>
                <a:gd name="T15" fmla="*/ 63 h 76"/>
                <a:gd name="T16" fmla="*/ 34 w 73"/>
                <a:gd name="T17" fmla="*/ 53 h 76"/>
                <a:gd name="T18" fmla="*/ 53 w 73"/>
                <a:gd name="T19" fmla="*/ 21 h 76"/>
                <a:gd name="T20" fmla="*/ 7 w 73"/>
                <a:gd name="T21" fmla="*/ 17 h 76"/>
                <a:gd name="T22" fmla="*/ 11 w 73"/>
                <a:gd name="T23" fmla="*/ 2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76">
                  <a:moveTo>
                    <a:pt x="11" y="21"/>
                  </a:moveTo>
                  <a:cubicBezTo>
                    <a:pt x="18" y="18"/>
                    <a:pt x="40" y="8"/>
                    <a:pt x="42" y="22"/>
                  </a:cubicBezTo>
                  <a:cubicBezTo>
                    <a:pt x="44" y="35"/>
                    <a:pt x="25" y="53"/>
                    <a:pt x="16" y="61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29" y="75"/>
                    <a:pt x="44" y="76"/>
                    <a:pt x="61" y="76"/>
                  </a:cubicBezTo>
                  <a:cubicBezTo>
                    <a:pt x="65" y="76"/>
                    <a:pt x="73" y="71"/>
                    <a:pt x="65" y="71"/>
                  </a:cubicBezTo>
                  <a:cubicBezTo>
                    <a:pt x="58" y="71"/>
                    <a:pt x="50" y="71"/>
                    <a:pt x="42" y="69"/>
                  </a:cubicBezTo>
                  <a:cubicBezTo>
                    <a:pt x="38" y="68"/>
                    <a:pt x="34" y="66"/>
                    <a:pt x="31" y="63"/>
                  </a:cubicBezTo>
                  <a:cubicBezTo>
                    <a:pt x="26" y="60"/>
                    <a:pt x="31" y="56"/>
                    <a:pt x="34" y="53"/>
                  </a:cubicBezTo>
                  <a:cubicBezTo>
                    <a:pt x="42" y="44"/>
                    <a:pt x="52" y="33"/>
                    <a:pt x="53" y="21"/>
                  </a:cubicBezTo>
                  <a:cubicBezTo>
                    <a:pt x="54" y="0"/>
                    <a:pt x="15" y="14"/>
                    <a:pt x="7" y="17"/>
                  </a:cubicBezTo>
                  <a:cubicBezTo>
                    <a:pt x="0" y="20"/>
                    <a:pt x="7" y="23"/>
                    <a:pt x="1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1" name="Freeform 54"/>
            <p:cNvSpPr/>
            <p:nvPr/>
          </p:nvSpPr>
          <p:spPr bwMode="auto">
            <a:xfrm>
              <a:off x="4693" y="1279"/>
              <a:ext cx="90" cy="50"/>
            </a:xfrm>
            <a:custGeom>
              <a:avLst/>
              <a:gdLst>
                <a:gd name="T0" fmla="*/ 4 w 38"/>
                <a:gd name="T1" fmla="*/ 7 h 21"/>
                <a:gd name="T2" fmla="*/ 16 w 38"/>
                <a:gd name="T3" fmla="*/ 8 h 21"/>
                <a:gd name="T4" fmla="*/ 25 w 38"/>
                <a:gd name="T5" fmla="*/ 17 h 21"/>
                <a:gd name="T6" fmla="*/ 36 w 38"/>
                <a:gd name="T7" fmla="*/ 14 h 21"/>
                <a:gd name="T8" fmla="*/ 25 w 38"/>
                <a:gd name="T9" fmla="*/ 2 h 21"/>
                <a:gd name="T10" fmla="*/ 8 w 38"/>
                <a:gd name="T11" fmla="*/ 0 h 21"/>
                <a:gd name="T12" fmla="*/ 1 w 38"/>
                <a:gd name="T13" fmla="*/ 3 h 21"/>
                <a:gd name="T14" fmla="*/ 4 w 38"/>
                <a:gd name="T1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1">
                  <a:moveTo>
                    <a:pt x="4" y="7"/>
                  </a:moveTo>
                  <a:cubicBezTo>
                    <a:pt x="8" y="7"/>
                    <a:pt x="12" y="7"/>
                    <a:pt x="16" y="8"/>
                  </a:cubicBezTo>
                  <a:cubicBezTo>
                    <a:pt x="20" y="9"/>
                    <a:pt x="23" y="13"/>
                    <a:pt x="25" y="17"/>
                  </a:cubicBezTo>
                  <a:cubicBezTo>
                    <a:pt x="27" y="21"/>
                    <a:pt x="38" y="18"/>
                    <a:pt x="36" y="14"/>
                  </a:cubicBezTo>
                  <a:cubicBezTo>
                    <a:pt x="33" y="9"/>
                    <a:pt x="30" y="5"/>
                    <a:pt x="25" y="2"/>
                  </a:cubicBezTo>
                  <a:cubicBezTo>
                    <a:pt x="20" y="0"/>
                    <a:pt x="14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2" name="Freeform 55"/>
            <p:cNvSpPr/>
            <p:nvPr/>
          </p:nvSpPr>
          <p:spPr bwMode="auto">
            <a:xfrm>
              <a:off x="4707" y="1351"/>
              <a:ext cx="117" cy="16"/>
            </a:xfrm>
            <a:custGeom>
              <a:avLst/>
              <a:gdLst>
                <a:gd name="T0" fmla="*/ 4 w 49"/>
                <a:gd name="T1" fmla="*/ 7 h 7"/>
                <a:gd name="T2" fmla="*/ 40 w 49"/>
                <a:gd name="T3" fmla="*/ 7 h 7"/>
                <a:gd name="T4" fmla="*/ 47 w 49"/>
                <a:gd name="T5" fmla="*/ 4 h 7"/>
                <a:gd name="T6" fmla="*/ 44 w 49"/>
                <a:gd name="T7" fmla="*/ 0 h 7"/>
                <a:gd name="T8" fmla="*/ 8 w 49"/>
                <a:gd name="T9" fmla="*/ 0 h 7"/>
                <a:gd name="T10" fmla="*/ 1 w 49"/>
                <a:gd name="T11" fmla="*/ 3 h 7"/>
                <a:gd name="T12" fmla="*/ 4 w 4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7">
                  <a:moveTo>
                    <a:pt x="4" y="7"/>
                  </a:moveTo>
                  <a:cubicBezTo>
                    <a:pt x="16" y="7"/>
                    <a:pt x="28" y="7"/>
                    <a:pt x="40" y="7"/>
                  </a:cubicBezTo>
                  <a:cubicBezTo>
                    <a:pt x="43" y="7"/>
                    <a:pt x="46" y="6"/>
                    <a:pt x="47" y="4"/>
                  </a:cubicBezTo>
                  <a:cubicBezTo>
                    <a:pt x="49" y="1"/>
                    <a:pt x="46" y="0"/>
                    <a:pt x="44" y="0"/>
                  </a:cubicBezTo>
                  <a:cubicBezTo>
                    <a:pt x="32" y="0"/>
                    <a:pt x="20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3" name="Freeform 56"/>
            <p:cNvSpPr/>
            <p:nvPr/>
          </p:nvSpPr>
          <p:spPr bwMode="auto">
            <a:xfrm>
              <a:off x="4923" y="1173"/>
              <a:ext cx="40" cy="285"/>
            </a:xfrm>
            <a:custGeom>
              <a:avLst/>
              <a:gdLst>
                <a:gd name="T0" fmla="*/ 0 w 17"/>
                <a:gd name="T1" fmla="*/ 7 h 120"/>
                <a:gd name="T2" fmla="*/ 6 w 17"/>
                <a:gd name="T3" fmla="*/ 115 h 120"/>
                <a:gd name="T4" fmla="*/ 17 w 17"/>
                <a:gd name="T5" fmla="*/ 114 h 120"/>
                <a:gd name="T6" fmla="*/ 11 w 17"/>
                <a:gd name="T7" fmla="*/ 6 h 120"/>
                <a:gd name="T8" fmla="*/ 0 w 17"/>
                <a:gd name="T9" fmla="*/ 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0">
                  <a:moveTo>
                    <a:pt x="0" y="7"/>
                  </a:moveTo>
                  <a:cubicBezTo>
                    <a:pt x="0" y="43"/>
                    <a:pt x="6" y="79"/>
                    <a:pt x="6" y="115"/>
                  </a:cubicBezTo>
                  <a:cubicBezTo>
                    <a:pt x="6" y="120"/>
                    <a:pt x="17" y="119"/>
                    <a:pt x="17" y="114"/>
                  </a:cubicBezTo>
                  <a:cubicBezTo>
                    <a:pt x="16" y="78"/>
                    <a:pt x="11" y="42"/>
                    <a:pt x="11" y="6"/>
                  </a:cubicBezTo>
                  <a:cubicBezTo>
                    <a:pt x="11" y="0"/>
                    <a:pt x="0" y="2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4" name="Freeform 57"/>
            <p:cNvSpPr/>
            <p:nvPr/>
          </p:nvSpPr>
          <p:spPr bwMode="auto">
            <a:xfrm>
              <a:off x="4928" y="1275"/>
              <a:ext cx="201" cy="35"/>
            </a:xfrm>
            <a:custGeom>
              <a:avLst/>
              <a:gdLst>
                <a:gd name="T0" fmla="*/ 11 w 85"/>
                <a:gd name="T1" fmla="*/ 13 h 15"/>
                <a:gd name="T2" fmla="*/ 73 w 85"/>
                <a:gd name="T3" fmla="*/ 8 h 15"/>
                <a:gd name="T4" fmla="*/ 77 w 85"/>
                <a:gd name="T5" fmla="*/ 2 h 15"/>
                <a:gd name="T6" fmla="*/ 7 w 85"/>
                <a:gd name="T7" fmla="*/ 9 h 15"/>
                <a:gd name="T8" fmla="*/ 11 w 85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5">
                  <a:moveTo>
                    <a:pt x="11" y="13"/>
                  </a:moveTo>
                  <a:cubicBezTo>
                    <a:pt x="29" y="5"/>
                    <a:pt x="54" y="8"/>
                    <a:pt x="73" y="8"/>
                  </a:cubicBezTo>
                  <a:cubicBezTo>
                    <a:pt x="77" y="8"/>
                    <a:pt x="85" y="2"/>
                    <a:pt x="77" y="2"/>
                  </a:cubicBezTo>
                  <a:cubicBezTo>
                    <a:pt x="55" y="2"/>
                    <a:pt x="28" y="0"/>
                    <a:pt x="7" y="9"/>
                  </a:cubicBezTo>
                  <a:cubicBezTo>
                    <a:pt x="0" y="12"/>
                    <a:pt x="7" y="15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5" name="Freeform 58"/>
            <p:cNvSpPr/>
            <p:nvPr/>
          </p:nvSpPr>
          <p:spPr bwMode="auto">
            <a:xfrm>
              <a:off x="5080" y="1175"/>
              <a:ext cx="26" cy="283"/>
            </a:xfrm>
            <a:custGeom>
              <a:avLst/>
              <a:gdLst>
                <a:gd name="T0" fmla="*/ 0 w 11"/>
                <a:gd name="T1" fmla="*/ 6 h 119"/>
                <a:gd name="T2" fmla="*/ 0 w 11"/>
                <a:gd name="T3" fmla="*/ 114 h 119"/>
                <a:gd name="T4" fmla="*/ 11 w 11"/>
                <a:gd name="T5" fmla="*/ 113 h 119"/>
                <a:gd name="T6" fmla="*/ 11 w 11"/>
                <a:gd name="T7" fmla="*/ 5 h 119"/>
                <a:gd name="T8" fmla="*/ 0 w 11"/>
                <a:gd name="T9" fmla="*/ 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9">
                  <a:moveTo>
                    <a:pt x="0" y="6"/>
                  </a:moveTo>
                  <a:cubicBezTo>
                    <a:pt x="0" y="42"/>
                    <a:pt x="0" y="78"/>
                    <a:pt x="0" y="114"/>
                  </a:cubicBezTo>
                  <a:cubicBezTo>
                    <a:pt x="0" y="119"/>
                    <a:pt x="11" y="116"/>
                    <a:pt x="11" y="113"/>
                  </a:cubicBezTo>
                  <a:cubicBezTo>
                    <a:pt x="11" y="77"/>
                    <a:pt x="11" y="41"/>
                    <a:pt x="11" y="5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6" name="Freeform 59"/>
            <p:cNvSpPr/>
            <p:nvPr/>
          </p:nvSpPr>
          <p:spPr bwMode="auto">
            <a:xfrm>
              <a:off x="5098" y="1118"/>
              <a:ext cx="145" cy="123"/>
            </a:xfrm>
            <a:custGeom>
              <a:avLst/>
              <a:gdLst>
                <a:gd name="T0" fmla="*/ 6 w 61"/>
                <a:gd name="T1" fmla="*/ 9 h 52"/>
                <a:gd name="T2" fmla="*/ 30 w 61"/>
                <a:gd name="T3" fmla="*/ 15 h 52"/>
                <a:gd name="T4" fmla="*/ 29 w 61"/>
                <a:gd name="T5" fmla="*/ 10 h 52"/>
                <a:gd name="T6" fmla="*/ 17 w 61"/>
                <a:gd name="T7" fmla="*/ 34 h 52"/>
                <a:gd name="T8" fmla="*/ 17 w 61"/>
                <a:gd name="T9" fmla="*/ 38 h 52"/>
                <a:gd name="T10" fmla="*/ 48 w 61"/>
                <a:gd name="T11" fmla="*/ 51 h 52"/>
                <a:gd name="T12" fmla="*/ 54 w 61"/>
                <a:gd name="T13" fmla="*/ 44 h 52"/>
                <a:gd name="T14" fmla="*/ 25 w 61"/>
                <a:gd name="T15" fmla="*/ 32 h 52"/>
                <a:gd name="T16" fmla="*/ 26 w 61"/>
                <a:gd name="T17" fmla="*/ 37 h 52"/>
                <a:gd name="T18" fmla="*/ 38 w 61"/>
                <a:gd name="T19" fmla="*/ 13 h 52"/>
                <a:gd name="T20" fmla="*/ 36 w 61"/>
                <a:gd name="T21" fmla="*/ 8 h 52"/>
                <a:gd name="T22" fmla="*/ 12 w 61"/>
                <a:gd name="T23" fmla="*/ 2 h 52"/>
                <a:gd name="T24" fmla="*/ 6 w 61"/>
                <a:gd name="T25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52">
                  <a:moveTo>
                    <a:pt x="6" y="9"/>
                  </a:moveTo>
                  <a:cubicBezTo>
                    <a:pt x="14" y="12"/>
                    <a:pt x="22" y="11"/>
                    <a:pt x="30" y="15"/>
                  </a:cubicBezTo>
                  <a:cubicBezTo>
                    <a:pt x="30" y="13"/>
                    <a:pt x="29" y="11"/>
                    <a:pt x="29" y="10"/>
                  </a:cubicBezTo>
                  <a:cubicBezTo>
                    <a:pt x="23" y="17"/>
                    <a:pt x="23" y="27"/>
                    <a:pt x="17" y="34"/>
                  </a:cubicBezTo>
                  <a:cubicBezTo>
                    <a:pt x="16" y="35"/>
                    <a:pt x="16" y="37"/>
                    <a:pt x="17" y="38"/>
                  </a:cubicBezTo>
                  <a:cubicBezTo>
                    <a:pt x="25" y="45"/>
                    <a:pt x="38" y="48"/>
                    <a:pt x="48" y="51"/>
                  </a:cubicBezTo>
                  <a:cubicBezTo>
                    <a:pt x="53" y="52"/>
                    <a:pt x="61" y="45"/>
                    <a:pt x="54" y="44"/>
                  </a:cubicBezTo>
                  <a:cubicBezTo>
                    <a:pt x="45" y="41"/>
                    <a:pt x="33" y="39"/>
                    <a:pt x="25" y="32"/>
                  </a:cubicBezTo>
                  <a:cubicBezTo>
                    <a:pt x="26" y="34"/>
                    <a:pt x="26" y="35"/>
                    <a:pt x="26" y="37"/>
                  </a:cubicBezTo>
                  <a:cubicBezTo>
                    <a:pt x="32" y="30"/>
                    <a:pt x="32" y="20"/>
                    <a:pt x="38" y="13"/>
                  </a:cubicBezTo>
                  <a:cubicBezTo>
                    <a:pt x="39" y="11"/>
                    <a:pt x="39" y="9"/>
                    <a:pt x="36" y="8"/>
                  </a:cubicBezTo>
                  <a:cubicBezTo>
                    <a:pt x="28" y="4"/>
                    <a:pt x="20" y="5"/>
                    <a:pt x="12" y="2"/>
                  </a:cubicBezTo>
                  <a:cubicBezTo>
                    <a:pt x="8" y="0"/>
                    <a:pt x="0" y="6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119" name="文本框 118"/>
          <p:cNvSpPr txBox="1"/>
          <p:nvPr/>
        </p:nvSpPr>
        <p:spPr>
          <a:xfrm>
            <a:off x="4056256" y="2548067"/>
            <a:ext cx="40347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PART</a:t>
            </a:r>
            <a:r>
              <a:rPr lang="zh-CN" altLang="en-US" sz="4800" dirty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 </a:t>
            </a:r>
            <a:r>
              <a:rPr lang="en-US" altLang="zh-CN" sz="4800" dirty="0" smtClean="0">
                <a:solidFill>
                  <a:srgbClr val="FFC000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TWO</a:t>
            </a:r>
            <a:endParaRPr lang="zh-CN" altLang="en-US" sz="4800" dirty="0">
              <a:solidFill>
                <a:srgbClr val="FFC000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sp>
        <p:nvSpPr>
          <p:cNvPr id="39" name="TextBox 76"/>
          <p:cNvSpPr txBox="1"/>
          <p:nvPr/>
        </p:nvSpPr>
        <p:spPr>
          <a:xfrm>
            <a:off x="3309337" y="3453204"/>
            <a:ext cx="5451229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accent3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</a:rPr>
              <a:t>Hoạt động Marketing</a:t>
            </a:r>
            <a:endParaRPr lang="zh-CN" altLang="en-US" sz="3600" dirty="0">
              <a:solidFill>
                <a:schemeClr val="accent3"/>
              </a:solidFill>
              <a:latin typeface="Arial Unicode MS" panose="020B0604020202020204" pitchFamily="34" charset="-122"/>
              <a:ea typeface="Arial Unicode MS" panose="020B0604020202020204" pitchFamily="34" charset="-122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11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  <p:bldP spid="3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组合 123"/>
          <p:cNvGrpSpPr/>
          <p:nvPr/>
        </p:nvGrpSpPr>
        <p:grpSpPr>
          <a:xfrm>
            <a:off x="3978979" y="2451945"/>
            <a:ext cx="1505515" cy="1297389"/>
            <a:chOff x="3978461" y="2452512"/>
            <a:chExt cx="1505319" cy="1297689"/>
          </a:xfrm>
        </p:grpSpPr>
        <p:sp>
          <p:nvSpPr>
            <p:cNvPr id="6" name="梯形 5"/>
            <p:cNvSpPr/>
            <p:nvPr/>
          </p:nvSpPr>
          <p:spPr>
            <a:xfrm>
              <a:off x="4344623" y="3523139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" name="六边形 2"/>
            <p:cNvSpPr/>
            <p:nvPr/>
          </p:nvSpPr>
          <p:spPr>
            <a:xfrm>
              <a:off x="3978461" y="2452512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4051993" y="2515056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7" name="梯形 71"/>
            <p:cNvSpPr/>
            <p:nvPr/>
          </p:nvSpPr>
          <p:spPr>
            <a:xfrm rot="14580000" flipH="1">
              <a:off x="4859296" y="2760492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4052375" y="2519273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" name="梯形 8"/>
            <p:cNvSpPr/>
            <p:nvPr/>
          </p:nvSpPr>
          <p:spPr>
            <a:xfrm flipV="1">
              <a:off x="4344623" y="2515055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4228784" y="2678953"/>
            <a:ext cx="1011098" cy="843370"/>
            <a:chOff x="4228234" y="2679573"/>
            <a:chExt cx="1010966" cy="843565"/>
          </a:xfrm>
        </p:grpSpPr>
        <p:sp>
          <p:nvSpPr>
            <p:cNvPr id="5" name="六边形 4"/>
            <p:cNvSpPr/>
            <p:nvPr/>
          </p:nvSpPr>
          <p:spPr>
            <a:xfrm>
              <a:off x="4241852" y="2679573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1" name="文本框 1"/>
            <p:cNvSpPr txBox="1"/>
            <p:nvPr/>
          </p:nvSpPr>
          <p:spPr>
            <a:xfrm>
              <a:off x="4228234" y="2842334"/>
              <a:ext cx="1010966" cy="430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dirty="0" smtClean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Who</a:t>
              </a:r>
              <a:endParaRPr lang="zh-CN" altLang="en-US" sz="22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3978979" y="3746323"/>
            <a:ext cx="1505515" cy="1297389"/>
            <a:chOff x="3978461" y="3747190"/>
            <a:chExt cx="1505319" cy="1297689"/>
          </a:xfrm>
        </p:grpSpPr>
        <p:sp>
          <p:nvSpPr>
            <p:cNvPr id="22" name="梯形 21"/>
            <p:cNvSpPr/>
            <p:nvPr/>
          </p:nvSpPr>
          <p:spPr>
            <a:xfrm>
              <a:off x="4344623" y="4817817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5" name="梯形 24"/>
            <p:cNvSpPr/>
            <p:nvPr/>
          </p:nvSpPr>
          <p:spPr>
            <a:xfrm flipV="1">
              <a:off x="4344623" y="3809733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9" name="六边形 18"/>
            <p:cNvSpPr/>
            <p:nvPr/>
          </p:nvSpPr>
          <p:spPr>
            <a:xfrm>
              <a:off x="3978461" y="3747190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4051993" y="3809734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3" name="梯形 71"/>
            <p:cNvSpPr/>
            <p:nvPr/>
          </p:nvSpPr>
          <p:spPr>
            <a:xfrm rot="14580000" flipH="1">
              <a:off x="4859296" y="4055170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4052375" y="3813951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4209971" y="3973331"/>
            <a:ext cx="1011098" cy="843370"/>
            <a:chOff x="4209423" y="3974251"/>
            <a:chExt cx="1010966" cy="843565"/>
          </a:xfrm>
        </p:grpSpPr>
        <p:sp>
          <p:nvSpPr>
            <p:cNvPr id="21" name="六边形 20"/>
            <p:cNvSpPr/>
            <p:nvPr/>
          </p:nvSpPr>
          <p:spPr>
            <a:xfrm>
              <a:off x="4241852" y="3974251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2" name="文本框 26"/>
            <p:cNvSpPr txBox="1"/>
            <p:nvPr/>
          </p:nvSpPr>
          <p:spPr>
            <a:xfrm>
              <a:off x="4209423" y="4160257"/>
              <a:ext cx="1010966" cy="430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dirty="0" smtClean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Where</a:t>
              </a:r>
              <a:endParaRPr lang="zh-CN" altLang="en-US" sz="22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6351666" y="2451945"/>
            <a:ext cx="1505515" cy="1297389"/>
            <a:chOff x="6350839" y="2452512"/>
            <a:chExt cx="1505319" cy="1297689"/>
          </a:xfrm>
        </p:grpSpPr>
        <p:sp>
          <p:nvSpPr>
            <p:cNvPr id="30" name="梯形 29"/>
            <p:cNvSpPr/>
            <p:nvPr/>
          </p:nvSpPr>
          <p:spPr>
            <a:xfrm>
              <a:off x="6717001" y="3523139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3" name="梯形 32"/>
            <p:cNvSpPr/>
            <p:nvPr/>
          </p:nvSpPr>
          <p:spPr>
            <a:xfrm flipV="1">
              <a:off x="6717001" y="2515055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7" name="六边形 26"/>
            <p:cNvSpPr/>
            <p:nvPr/>
          </p:nvSpPr>
          <p:spPr>
            <a:xfrm>
              <a:off x="6350839" y="2452512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6424371" y="2515056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1" name="梯形 71"/>
            <p:cNvSpPr/>
            <p:nvPr/>
          </p:nvSpPr>
          <p:spPr>
            <a:xfrm rot="14580000" flipH="1">
              <a:off x="7231674" y="2760492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6424753" y="2519273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6587762" y="2678953"/>
            <a:ext cx="1011098" cy="843370"/>
            <a:chOff x="6586905" y="2679573"/>
            <a:chExt cx="1010966" cy="843565"/>
          </a:xfrm>
        </p:grpSpPr>
        <p:sp>
          <p:nvSpPr>
            <p:cNvPr id="29" name="六边形 28"/>
            <p:cNvSpPr/>
            <p:nvPr/>
          </p:nvSpPr>
          <p:spPr>
            <a:xfrm>
              <a:off x="6614230" y="2679573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3" name="文本框 47"/>
            <p:cNvSpPr txBox="1"/>
            <p:nvPr/>
          </p:nvSpPr>
          <p:spPr>
            <a:xfrm>
              <a:off x="6586905" y="2842334"/>
              <a:ext cx="1010966" cy="430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dirty="0" smtClean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When</a:t>
              </a:r>
              <a:endParaRPr lang="zh-CN" altLang="en-US" sz="22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6351666" y="3746323"/>
            <a:ext cx="1505515" cy="1297389"/>
            <a:chOff x="6350839" y="3747190"/>
            <a:chExt cx="1505319" cy="1297689"/>
          </a:xfrm>
        </p:grpSpPr>
        <p:sp>
          <p:nvSpPr>
            <p:cNvPr id="46" name="梯形 45"/>
            <p:cNvSpPr/>
            <p:nvPr/>
          </p:nvSpPr>
          <p:spPr>
            <a:xfrm>
              <a:off x="6717001" y="4817817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9" name="梯形 48"/>
            <p:cNvSpPr/>
            <p:nvPr/>
          </p:nvSpPr>
          <p:spPr>
            <a:xfrm flipV="1">
              <a:off x="6717001" y="3809733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3" name="六边形 42"/>
            <p:cNvSpPr/>
            <p:nvPr/>
          </p:nvSpPr>
          <p:spPr>
            <a:xfrm>
              <a:off x="6350839" y="3747190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4" name="任意多边形 43"/>
            <p:cNvSpPr/>
            <p:nvPr/>
          </p:nvSpPr>
          <p:spPr>
            <a:xfrm>
              <a:off x="6424371" y="3809734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7" name="梯形 71"/>
            <p:cNvSpPr/>
            <p:nvPr/>
          </p:nvSpPr>
          <p:spPr>
            <a:xfrm rot="14580000" flipH="1">
              <a:off x="7231674" y="4055170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8" name="任意多边形 47"/>
            <p:cNvSpPr/>
            <p:nvPr/>
          </p:nvSpPr>
          <p:spPr>
            <a:xfrm>
              <a:off x="6424753" y="3813951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6587762" y="3973331"/>
            <a:ext cx="1011098" cy="843370"/>
            <a:chOff x="6586905" y="3974251"/>
            <a:chExt cx="1010966" cy="843565"/>
          </a:xfrm>
        </p:grpSpPr>
        <p:sp>
          <p:nvSpPr>
            <p:cNvPr id="45" name="六边形 44"/>
            <p:cNvSpPr/>
            <p:nvPr/>
          </p:nvSpPr>
          <p:spPr>
            <a:xfrm>
              <a:off x="6614230" y="3974251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4" name="文本框 50"/>
            <p:cNvSpPr txBox="1"/>
            <p:nvPr/>
          </p:nvSpPr>
          <p:spPr>
            <a:xfrm>
              <a:off x="6586905" y="4118520"/>
              <a:ext cx="1010966" cy="430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dirty="0" smtClean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Why</a:t>
              </a:r>
              <a:endParaRPr lang="zh-CN" altLang="en-US" sz="22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5165300" y="4381934"/>
            <a:ext cx="1505515" cy="1297389"/>
            <a:chOff x="5164627" y="4382948"/>
            <a:chExt cx="1505319" cy="1297689"/>
          </a:xfrm>
        </p:grpSpPr>
        <p:sp>
          <p:nvSpPr>
            <p:cNvPr id="38" name="梯形 37"/>
            <p:cNvSpPr/>
            <p:nvPr/>
          </p:nvSpPr>
          <p:spPr>
            <a:xfrm>
              <a:off x="5530789" y="5453575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1" name="梯形 40"/>
            <p:cNvSpPr/>
            <p:nvPr/>
          </p:nvSpPr>
          <p:spPr>
            <a:xfrm flipV="1">
              <a:off x="5530789" y="4445491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5" name="六边形 34"/>
            <p:cNvSpPr/>
            <p:nvPr/>
          </p:nvSpPr>
          <p:spPr>
            <a:xfrm>
              <a:off x="5164627" y="4382948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5238159" y="4445492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39" name="梯形 71"/>
            <p:cNvSpPr/>
            <p:nvPr/>
          </p:nvSpPr>
          <p:spPr>
            <a:xfrm rot="14580000" flipH="1">
              <a:off x="6045462" y="4690928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40" name="任意多边形 39"/>
            <p:cNvSpPr/>
            <p:nvPr/>
          </p:nvSpPr>
          <p:spPr>
            <a:xfrm>
              <a:off x="5238541" y="4449709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5393409" y="4608942"/>
            <a:ext cx="1013981" cy="843370"/>
            <a:chOff x="5392706" y="4610009"/>
            <a:chExt cx="1013849" cy="843565"/>
          </a:xfrm>
        </p:grpSpPr>
        <p:sp>
          <p:nvSpPr>
            <p:cNvPr id="37" name="六边形 36"/>
            <p:cNvSpPr/>
            <p:nvPr/>
          </p:nvSpPr>
          <p:spPr>
            <a:xfrm>
              <a:off x="5428018" y="4610009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5" name="文本框 52"/>
            <p:cNvSpPr txBox="1"/>
            <p:nvPr/>
          </p:nvSpPr>
          <p:spPr>
            <a:xfrm>
              <a:off x="5392706" y="4771239"/>
              <a:ext cx="1010966" cy="430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dirty="0" smtClean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What</a:t>
              </a:r>
              <a:endParaRPr lang="zh-CN" altLang="en-US" sz="22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>
            <a:off x="5165300" y="1803948"/>
            <a:ext cx="1505515" cy="1297389"/>
            <a:chOff x="5164627" y="1804365"/>
            <a:chExt cx="1505319" cy="1297689"/>
          </a:xfrm>
        </p:grpSpPr>
        <p:sp>
          <p:nvSpPr>
            <p:cNvPr id="17" name="梯形 16"/>
            <p:cNvSpPr/>
            <p:nvPr/>
          </p:nvSpPr>
          <p:spPr>
            <a:xfrm flipV="1">
              <a:off x="5530789" y="1866908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" name="六边形 10"/>
            <p:cNvSpPr/>
            <p:nvPr/>
          </p:nvSpPr>
          <p:spPr>
            <a:xfrm>
              <a:off x="5164627" y="1804365"/>
              <a:ext cx="1505319" cy="1297689"/>
            </a:xfrm>
            <a:prstGeom prst="hexagon">
              <a:avLst/>
            </a:prstGeom>
            <a:gradFill flip="none" rotWithShape="1">
              <a:gsLst>
                <a:gs pos="61000">
                  <a:srgbClr val="F6F6F6"/>
                </a:gs>
                <a:gs pos="37000">
                  <a:srgbClr val="E0E0E0"/>
                </a:gs>
                <a:gs pos="17000">
                  <a:srgbClr val="DEDEDE"/>
                </a:gs>
                <a:gs pos="100000">
                  <a:schemeClr val="bg1"/>
                </a:gs>
              </a:gsLst>
              <a:lin ang="13500000" scaled="1"/>
              <a:tileRect/>
            </a:gradFill>
            <a:ln w="19050">
              <a:noFill/>
            </a:ln>
            <a:effectLst>
              <a:outerShdw blurRad="381000" dist="127000" dir="2400000" algn="tl" rotWithShape="0">
                <a:srgbClr val="696969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5238159" y="1866909"/>
              <a:ext cx="1360218" cy="1172601"/>
            </a:xfrm>
            <a:custGeom>
              <a:avLst/>
              <a:gdLst>
                <a:gd name="connsiteX0" fmla="*/ 407876 w 1381020"/>
                <a:gd name="connsiteY0" fmla="*/ 167033 h 1190534"/>
                <a:gd name="connsiteX1" fmla="*/ 193759 w 1381020"/>
                <a:gd name="connsiteY1" fmla="*/ 595266 h 1190534"/>
                <a:gd name="connsiteX2" fmla="*/ 407876 w 1381020"/>
                <a:gd name="connsiteY2" fmla="*/ 1023499 h 1190534"/>
                <a:gd name="connsiteX3" fmla="*/ 973145 w 1381020"/>
                <a:gd name="connsiteY3" fmla="*/ 1023499 h 1190534"/>
                <a:gd name="connsiteX4" fmla="*/ 1187261 w 1381020"/>
                <a:gd name="connsiteY4" fmla="*/ 595266 h 1190534"/>
                <a:gd name="connsiteX5" fmla="*/ 973145 w 1381020"/>
                <a:gd name="connsiteY5" fmla="*/ 167033 h 1190534"/>
                <a:gd name="connsiteX6" fmla="*/ 297634 w 1381020"/>
                <a:gd name="connsiteY6" fmla="*/ 0 h 1190534"/>
                <a:gd name="connsiteX7" fmla="*/ 1083387 w 1381020"/>
                <a:gd name="connsiteY7" fmla="*/ 0 h 1190534"/>
                <a:gd name="connsiteX8" fmla="*/ 1381020 w 1381020"/>
                <a:gd name="connsiteY8" fmla="*/ 595267 h 1190534"/>
                <a:gd name="connsiteX9" fmla="*/ 1083387 w 1381020"/>
                <a:gd name="connsiteY9" fmla="*/ 1190534 h 1190534"/>
                <a:gd name="connsiteX10" fmla="*/ 297634 w 1381020"/>
                <a:gd name="connsiteY10" fmla="*/ 1190534 h 1190534"/>
                <a:gd name="connsiteX11" fmla="*/ 0 w 1381020"/>
                <a:gd name="connsiteY11" fmla="*/ 595267 h 119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1020" h="1190534">
                  <a:moveTo>
                    <a:pt x="407876" y="167033"/>
                  </a:moveTo>
                  <a:lnTo>
                    <a:pt x="193759" y="595266"/>
                  </a:lnTo>
                  <a:lnTo>
                    <a:pt x="407876" y="1023499"/>
                  </a:lnTo>
                  <a:lnTo>
                    <a:pt x="973145" y="1023499"/>
                  </a:lnTo>
                  <a:lnTo>
                    <a:pt x="1187261" y="595266"/>
                  </a:lnTo>
                  <a:lnTo>
                    <a:pt x="973145" y="167033"/>
                  </a:lnTo>
                  <a:close/>
                  <a:moveTo>
                    <a:pt x="297634" y="0"/>
                  </a:moveTo>
                  <a:lnTo>
                    <a:pt x="1083387" y="0"/>
                  </a:lnTo>
                  <a:lnTo>
                    <a:pt x="1381020" y="595267"/>
                  </a:lnTo>
                  <a:lnTo>
                    <a:pt x="1083387" y="1190534"/>
                  </a:lnTo>
                  <a:lnTo>
                    <a:pt x="297634" y="1190534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57000">
                  <a:srgbClr val="F5F5F5"/>
                </a:gs>
                <a:gs pos="32000">
                  <a:srgbClr val="DEDEDE"/>
                </a:gs>
                <a:gs pos="0">
                  <a:srgbClr val="CBCBCB"/>
                </a:gs>
                <a:gs pos="100000">
                  <a:schemeClr val="bg1"/>
                </a:gs>
              </a:gsLst>
              <a:lin ang="2700000" scaled="1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4" name="梯形 13"/>
            <p:cNvSpPr/>
            <p:nvPr/>
          </p:nvSpPr>
          <p:spPr>
            <a:xfrm>
              <a:off x="5530789" y="2874992"/>
              <a:ext cx="773977" cy="164519"/>
            </a:xfrm>
            <a:prstGeom prst="trapezoid">
              <a:avLst>
                <a:gd name="adj" fmla="val 66343"/>
              </a:avLst>
            </a:prstGeom>
            <a:gradFill>
              <a:gsLst>
                <a:gs pos="0">
                  <a:srgbClr val="E6E6E6"/>
                </a:gs>
                <a:gs pos="100000">
                  <a:srgbClr val="F7F7F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5" name="梯形 71"/>
            <p:cNvSpPr/>
            <p:nvPr/>
          </p:nvSpPr>
          <p:spPr>
            <a:xfrm rot="14580000" flipH="1">
              <a:off x="6045462" y="2112345"/>
              <a:ext cx="656958" cy="169043"/>
            </a:xfrm>
            <a:custGeom>
              <a:avLst/>
              <a:gdLst>
                <a:gd name="connsiteX0" fmla="*/ 0 w 667005"/>
                <a:gd name="connsiteY0" fmla="*/ 171628 h 171628"/>
                <a:gd name="connsiteX1" fmla="*/ 85140 w 667005"/>
                <a:gd name="connsiteY1" fmla="*/ 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737 h 171737"/>
                <a:gd name="connsiteX1" fmla="*/ 99339 w 667005"/>
                <a:gd name="connsiteY1" fmla="*/ 0 h 171737"/>
                <a:gd name="connsiteX2" fmla="*/ 581865 w 667005"/>
                <a:gd name="connsiteY2" fmla="*/ 109 h 171737"/>
                <a:gd name="connsiteX3" fmla="*/ 667005 w 667005"/>
                <a:gd name="connsiteY3" fmla="*/ 171737 h 171737"/>
                <a:gd name="connsiteX4" fmla="*/ 0 w 667005"/>
                <a:gd name="connsiteY4" fmla="*/ 171737 h 171737"/>
                <a:gd name="connsiteX0" fmla="*/ 0 w 667005"/>
                <a:gd name="connsiteY0" fmla="*/ 171628 h 171628"/>
                <a:gd name="connsiteX1" fmla="*/ 140601 w 667005"/>
                <a:gd name="connsiteY1" fmla="*/ 10938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  <a:gd name="connsiteX0" fmla="*/ 0 w 667005"/>
                <a:gd name="connsiteY0" fmla="*/ 171628 h 171628"/>
                <a:gd name="connsiteX1" fmla="*/ 103609 w 667005"/>
                <a:gd name="connsiteY1" fmla="*/ 1280 h 171628"/>
                <a:gd name="connsiteX2" fmla="*/ 581865 w 667005"/>
                <a:gd name="connsiteY2" fmla="*/ 0 h 171628"/>
                <a:gd name="connsiteX3" fmla="*/ 667005 w 667005"/>
                <a:gd name="connsiteY3" fmla="*/ 171628 h 171628"/>
                <a:gd name="connsiteX4" fmla="*/ 0 w 667005"/>
                <a:gd name="connsiteY4" fmla="*/ 171628 h 17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7005" h="171628">
                  <a:moveTo>
                    <a:pt x="0" y="171628"/>
                  </a:moveTo>
                  <a:lnTo>
                    <a:pt x="103609" y="1280"/>
                  </a:lnTo>
                  <a:lnTo>
                    <a:pt x="581865" y="0"/>
                  </a:lnTo>
                  <a:lnTo>
                    <a:pt x="667005" y="171628"/>
                  </a:lnTo>
                  <a:lnTo>
                    <a:pt x="0" y="171628"/>
                  </a:lnTo>
                  <a:close/>
                </a:path>
              </a:pathLst>
            </a:custGeom>
            <a:gradFill>
              <a:gsLst>
                <a:gs pos="0">
                  <a:srgbClr val="DEDEDE"/>
                </a:gs>
                <a:gs pos="100000">
                  <a:srgbClr val="F4F4F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5238541" y="1871126"/>
              <a:ext cx="406992" cy="586301"/>
            </a:xfrm>
            <a:custGeom>
              <a:avLst/>
              <a:gdLst>
                <a:gd name="connsiteX0" fmla="*/ 297634 w 413216"/>
                <a:gd name="connsiteY0" fmla="*/ 0 h 595267"/>
                <a:gd name="connsiteX1" fmla="*/ 302996 w 413216"/>
                <a:gd name="connsiteY1" fmla="*/ 0 h 595267"/>
                <a:gd name="connsiteX2" fmla="*/ 413216 w 413216"/>
                <a:gd name="connsiteY2" fmla="*/ 167033 h 595267"/>
                <a:gd name="connsiteX3" fmla="*/ 407876 w 413216"/>
                <a:gd name="connsiteY3" fmla="*/ 167033 h 595267"/>
                <a:gd name="connsiteX4" fmla="*/ 193759 w 413216"/>
                <a:gd name="connsiteY4" fmla="*/ 595266 h 595267"/>
                <a:gd name="connsiteX5" fmla="*/ 193760 w 413216"/>
                <a:gd name="connsiteY5" fmla="*/ 595267 h 595267"/>
                <a:gd name="connsiteX6" fmla="*/ 0 w 413216"/>
                <a:gd name="connsiteY6" fmla="*/ 595267 h 59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216" h="595267">
                  <a:moveTo>
                    <a:pt x="297634" y="0"/>
                  </a:moveTo>
                  <a:lnTo>
                    <a:pt x="302996" y="0"/>
                  </a:lnTo>
                  <a:lnTo>
                    <a:pt x="413216" y="167033"/>
                  </a:lnTo>
                  <a:lnTo>
                    <a:pt x="407876" y="167033"/>
                  </a:lnTo>
                  <a:lnTo>
                    <a:pt x="193759" y="595266"/>
                  </a:lnTo>
                  <a:lnTo>
                    <a:pt x="193760" y="595267"/>
                  </a:lnTo>
                  <a:lnTo>
                    <a:pt x="0" y="595267"/>
                  </a:lnTo>
                  <a:close/>
                </a:path>
              </a:pathLst>
            </a:custGeom>
            <a:gradFill>
              <a:gsLst>
                <a:gs pos="100000">
                  <a:srgbClr val="DFDFDF"/>
                </a:gs>
                <a:gs pos="0">
                  <a:srgbClr val="B4B4B4"/>
                </a:gs>
              </a:gsLst>
              <a:lin ang="2700000" scaled="0"/>
            </a:gradFill>
            <a:ln w="19050"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393409" y="2030956"/>
            <a:ext cx="1013981" cy="843370"/>
            <a:chOff x="5392706" y="2031426"/>
            <a:chExt cx="1013849" cy="843565"/>
          </a:xfrm>
        </p:grpSpPr>
        <p:sp>
          <p:nvSpPr>
            <p:cNvPr id="13" name="六边形 12"/>
            <p:cNvSpPr/>
            <p:nvPr/>
          </p:nvSpPr>
          <p:spPr>
            <a:xfrm>
              <a:off x="5428018" y="2031426"/>
              <a:ext cx="978537" cy="843565"/>
            </a:xfrm>
            <a:prstGeom prst="hexagon">
              <a:avLst/>
            </a:prstGeom>
            <a:blipFill>
              <a:blip r:embed="rId3"/>
              <a:stretch>
                <a:fillRect/>
              </a:stretch>
            </a:blipFill>
            <a:ln w="19050">
              <a:noFill/>
            </a:ln>
            <a:effectLst>
              <a:innerShdw blurRad="76200" dist="63500" dir="13500000">
                <a:prstClr val="black">
                  <a:alpha val="46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56" name="文本框 54"/>
            <p:cNvSpPr txBox="1"/>
            <p:nvPr/>
          </p:nvSpPr>
          <p:spPr>
            <a:xfrm>
              <a:off x="5392706" y="2200064"/>
              <a:ext cx="1010966" cy="430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dirty="0" smtClean="0">
                  <a:solidFill>
                    <a:prstClr val="white"/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How</a:t>
              </a:r>
              <a:endParaRPr lang="zh-CN" altLang="en-US" sz="2200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595479" y="2023418"/>
            <a:ext cx="3159618" cy="359255"/>
            <a:chOff x="5415884" y="5002052"/>
            <a:chExt cx="2972305" cy="359338"/>
          </a:xfrm>
        </p:grpSpPr>
        <p:sp>
          <p:nvSpPr>
            <p:cNvPr id="60" name="任意多边形 59"/>
            <p:cNvSpPr/>
            <p:nvPr/>
          </p:nvSpPr>
          <p:spPr>
            <a:xfrm flipH="1">
              <a:off x="5487706" y="5063233"/>
              <a:ext cx="2900483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 flipH="1">
              <a:off x="5415884" y="5002052"/>
              <a:ext cx="118316" cy="1225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7767207" y="3358411"/>
            <a:ext cx="1736378" cy="359255"/>
            <a:chOff x="5415884" y="5002052"/>
            <a:chExt cx="1633441" cy="359338"/>
          </a:xfrm>
        </p:grpSpPr>
        <p:sp>
          <p:nvSpPr>
            <p:cNvPr id="65" name="任意多边形 64"/>
            <p:cNvSpPr/>
            <p:nvPr/>
          </p:nvSpPr>
          <p:spPr>
            <a:xfrm flipH="1">
              <a:off x="5487704" y="5063233"/>
              <a:ext cx="1561621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 flipH="1">
              <a:off x="5415884" y="5002052"/>
              <a:ext cx="118316" cy="1225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7767207" y="4678017"/>
            <a:ext cx="1736378" cy="359255"/>
            <a:chOff x="5415884" y="5002052"/>
            <a:chExt cx="1633441" cy="359338"/>
          </a:xfrm>
        </p:grpSpPr>
        <p:sp>
          <p:nvSpPr>
            <p:cNvPr id="70" name="任意多边形 69"/>
            <p:cNvSpPr/>
            <p:nvPr/>
          </p:nvSpPr>
          <p:spPr>
            <a:xfrm flipH="1">
              <a:off x="5487704" y="5063233"/>
              <a:ext cx="1561621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 flipH="1">
              <a:off x="5415884" y="5002052"/>
              <a:ext cx="118316" cy="1225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 flipH="1" flipV="1">
            <a:off x="2626818" y="5091767"/>
            <a:ext cx="2631082" cy="353687"/>
            <a:chOff x="5415884" y="5007622"/>
            <a:chExt cx="3006387" cy="353769"/>
          </a:xfrm>
        </p:grpSpPr>
        <p:sp>
          <p:nvSpPr>
            <p:cNvPr id="73" name="任意多边形 72"/>
            <p:cNvSpPr/>
            <p:nvPr/>
          </p:nvSpPr>
          <p:spPr>
            <a:xfrm flipH="1">
              <a:off x="5521870" y="5063234"/>
              <a:ext cx="2900401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 flipH="1">
              <a:off x="5415884" y="5007622"/>
              <a:ext cx="118316" cy="1114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 flipH="1" flipV="1">
            <a:off x="2610683" y="3794925"/>
            <a:ext cx="1443102" cy="353688"/>
            <a:chOff x="5415884" y="5007622"/>
            <a:chExt cx="1648950" cy="353770"/>
          </a:xfrm>
        </p:grpSpPr>
        <p:sp>
          <p:nvSpPr>
            <p:cNvPr id="95" name="任意多边形 94"/>
            <p:cNvSpPr/>
            <p:nvPr/>
          </p:nvSpPr>
          <p:spPr>
            <a:xfrm flipH="1">
              <a:off x="5521870" y="5063235"/>
              <a:ext cx="1542964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 flipH="1">
              <a:off x="5415884" y="5007622"/>
              <a:ext cx="118316" cy="1114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 flipH="1" flipV="1">
            <a:off x="2610683" y="2494251"/>
            <a:ext cx="1443102" cy="353688"/>
            <a:chOff x="5415884" y="5007622"/>
            <a:chExt cx="1648950" cy="353770"/>
          </a:xfrm>
        </p:grpSpPr>
        <p:sp>
          <p:nvSpPr>
            <p:cNvPr id="100" name="任意多边形 99"/>
            <p:cNvSpPr/>
            <p:nvPr/>
          </p:nvSpPr>
          <p:spPr>
            <a:xfrm flipH="1">
              <a:off x="5521870" y="5063235"/>
              <a:ext cx="1542964" cy="298157"/>
            </a:xfrm>
            <a:custGeom>
              <a:avLst/>
              <a:gdLst>
                <a:gd name="connsiteX0" fmla="*/ 1054100 w 1054100"/>
                <a:gd name="connsiteY0" fmla="*/ 0 h 488950"/>
                <a:gd name="connsiteX1" fmla="*/ 0 w 1054100"/>
                <a:gd name="connsiteY1" fmla="*/ 0 h 488950"/>
                <a:gd name="connsiteX2" fmla="*/ 0 w 1054100"/>
                <a:gd name="connsiteY2" fmla="*/ 488950 h 48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4100" h="488950">
                  <a:moveTo>
                    <a:pt x="1054100" y="0"/>
                  </a:moveTo>
                  <a:lnTo>
                    <a:pt x="0" y="0"/>
                  </a:lnTo>
                  <a:lnTo>
                    <a:pt x="0" y="488950"/>
                  </a:lnTo>
                </a:path>
              </a:pathLst>
            </a:custGeom>
            <a:noFill/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01" name="椭圆 100"/>
            <p:cNvSpPr/>
            <p:nvPr/>
          </p:nvSpPr>
          <p:spPr>
            <a:xfrm flipH="1">
              <a:off x="5415884" y="5007622"/>
              <a:ext cx="118316" cy="1114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sp>
        <p:nvSpPr>
          <p:cNvPr id="103" name="Rectangle 47"/>
          <p:cNvSpPr/>
          <p:nvPr/>
        </p:nvSpPr>
        <p:spPr>
          <a:xfrm>
            <a:off x="1288212" y="540627"/>
            <a:ext cx="4142160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Khách hàng mục tiêu</a:t>
            </a:r>
            <a:endParaRPr lang="en-US" sz="3200" b="1" dirty="0" smtClean="0">
              <a:solidFill>
                <a:schemeClr val="bg1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+mn-lt"/>
            </a:endParaRPr>
          </a:p>
        </p:txBody>
      </p:sp>
      <p:pic>
        <p:nvPicPr>
          <p:cNvPr id="111" name="图片 1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pSp>
        <p:nvGrpSpPr>
          <p:cNvPr id="97" name="组合 128"/>
          <p:cNvGrpSpPr/>
          <p:nvPr/>
        </p:nvGrpSpPr>
        <p:grpSpPr>
          <a:xfrm>
            <a:off x="1388230" y="1452427"/>
            <a:ext cx="2444905" cy="992579"/>
            <a:chOff x="1388049" y="1452764"/>
            <a:chExt cx="2444587" cy="992808"/>
          </a:xfrm>
        </p:grpSpPr>
        <p:sp>
          <p:nvSpPr>
            <p:cNvPr id="102" name="文本框 164"/>
            <p:cNvSpPr txBox="1"/>
            <p:nvPr/>
          </p:nvSpPr>
          <p:spPr>
            <a:xfrm>
              <a:off x="1691052" y="1679121"/>
              <a:ext cx="1275252" cy="369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5" name="文本框 113"/>
            <p:cNvSpPr txBox="1"/>
            <p:nvPr/>
          </p:nvSpPr>
          <p:spPr>
            <a:xfrm>
              <a:off x="1388049" y="1452764"/>
              <a:ext cx="2444587" cy="992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Độ tuổi: 24-45 (Nam/Nữ)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Thu nhập Class D(&gt;3tr)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Thích sử dụng mũ tốt, sạch sẽ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16" name="组合 129"/>
          <p:cNvGrpSpPr/>
          <p:nvPr/>
        </p:nvGrpSpPr>
        <p:grpSpPr>
          <a:xfrm>
            <a:off x="1098292" y="3068607"/>
            <a:ext cx="2734843" cy="692497"/>
            <a:chOff x="953632" y="2913951"/>
            <a:chExt cx="2734488" cy="692658"/>
          </a:xfrm>
        </p:grpSpPr>
        <p:sp>
          <p:nvSpPr>
            <p:cNvPr id="118" name="文本框 159"/>
            <p:cNvSpPr txBox="1"/>
            <p:nvPr/>
          </p:nvSpPr>
          <p:spPr>
            <a:xfrm>
              <a:off x="1778123" y="2965579"/>
              <a:ext cx="1275252" cy="369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19" name="文本框 113"/>
            <p:cNvSpPr txBox="1"/>
            <p:nvPr/>
          </p:nvSpPr>
          <p:spPr>
            <a:xfrm>
              <a:off x="953632" y="2913951"/>
              <a:ext cx="2734488" cy="692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Tại các quận huyện lớn trong TP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Nơi có dân cư đông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20" name="组合 130"/>
          <p:cNvGrpSpPr/>
          <p:nvPr/>
        </p:nvGrpSpPr>
        <p:grpSpPr>
          <a:xfrm>
            <a:off x="808738" y="4305281"/>
            <a:ext cx="3024397" cy="738431"/>
            <a:chOff x="808632" y="4306270"/>
            <a:chExt cx="3024003" cy="738601"/>
          </a:xfrm>
        </p:grpSpPr>
        <p:sp>
          <p:nvSpPr>
            <p:cNvPr id="121" name="文本框 154"/>
            <p:cNvSpPr txBox="1"/>
            <p:nvPr/>
          </p:nvSpPr>
          <p:spPr>
            <a:xfrm>
              <a:off x="1807149" y="4306270"/>
              <a:ext cx="1275252" cy="369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22" name="文本框 113"/>
            <p:cNvSpPr txBox="1"/>
            <p:nvPr/>
          </p:nvSpPr>
          <p:spPr>
            <a:xfrm>
              <a:off x="808632" y="4389284"/>
              <a:ext cx="3024003" cy="6555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Dịch vụ tiện lợi nhanh chóng, an toàn</a:t>
              </a:r>
            </a:p>
            <a:p>
              <a:pPr algn="r"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Giá, chất lượng phục vụ tốt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23" name="组合 133"/>
          <p:cNvGrpSpPr/>
          <p:nvPr/>
        </p:nvGrpSpPr>
        <p:grpSpPr>
          <a:xfrm>
            <a:off x="8673571" y="2378037"/>
            <a:ext cx="3047373" cy="992579"/>
            <a:chOff x="8324148" y="2306001"/>
            <a:chExt cx="3046976" cy="992809"/>
          </a:xfrm>
        </p:grpSpPr>
        <p:sp>
          <p:nvSpPr>
            <p:cNvPr id="129" name="文本框 117"/>
            <p:cNvSpPr txBox="1"/>
            <p:nvPr/>
          </p:nvSpPr>
          <p:spPr>
            <a:xfrm>
              <a:off x="8594102" y="2356928"/>
              <a:ext cx="1645308" cy="369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30" name="文本框 113"/>
            <p:cNvSpPr txBox="1"/>
            <p:nvPr/>
          </p:nvSpPr>
          <p:spPr>
            <a:xfrm>
              <a:off x="8324148" y="2306001"/>
              <a:ext cx="3046976" cy="9928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CN" sz="13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Biết đến qua sự giới thiệu của bạn bè</a:t>
              </a:r>
            </a:p>
            <a:p>
              <a:pPr algn="just">
                <a:lnSpc>
                  <a:spcPct val="150000"/>
                </a:lnSpc>
              </a:pPr>
              <a:r>
                <a:rPr lang="en-US" altLang="zh-CN" sz="13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Qua mạng xã hội: Facebook,...</a:t>
              </a:r>
            </a:p>
            <a:p>
              <a:pPr algn="just">
                <a:lnSpc>
                  <a:spcPct val="150000"/>
                </a:lnSpc>
              </a:pPr>
              <a:r>
                <a:rPr lang="en-US" altLang="zh-CN" sz="13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Video quảng cáo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31" name="组合 132"/>
          <p:cNvGrpSpPr/>
          <p:nvPr/>
        </p:nvGrpSpPr>
        <p:grpSpPr>
          <a:xfrm>
            <a:off x="8816472" y="3686805"/>
            <a:ext cx="2320829" cy="992579"/>
            <a:chOff x="8467032" y="3615074"/>
            <a:chExt cx="2320526" cy="992809"/>
          </a:xfrm>
        </p:grpSpPr>
        <p:sp>
          <p:nvSpPr>
            <p:cNvPr id="132" name="文本框 122"/>
            <p:cNvSpPr txBox="1"/>
            <p:nvPr/>
          </p:nvSpPr>
          <p:spPr>
            <a:xfrm>
              <a:off x="8666663" y="3692229"/>
              <a:ext cx="1645308" cy="369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33" name="文本框 113"/>
            <p:cNvSpPr txBox="1"/>
            <p:nvPr/>
          </p:nvSpPr>
          <p:spPr>
            <a:xfrm>
              <a:off x="8467032" y="3615074"/>
              <a:ext cx="2320526" cy="9928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Có thời gian rảnh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Đi trời mưa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Tần suất: 1 lần/tháng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  <p:grpSp>
        <p:nvGrpSpPr>
          <p:cNvPr id="134" name="组合 131"/>
          <p:cNvGrpSpPr/>
          <p:nvPr/>
        </p:nvGrpSpPr>
        <p:grpSpPr>
          <a:xfrm>
            <a:off x="8834048" y="5102584"/>
            <a:ext cx="2067736" cy="955518"/>
            <a:chOff x="8484608" y="5016659"/>
            <a:chExt cx="2067467" cy="955739"/>
          </a:xfrm>
        </p:grpSpPr>
        <p:sp>
          <p:nvSpPr>
            <p:cNvPr id="135" name="文本框 127"/>
            <p:cNvSpPr txBox="1"/>
            <p:nvPr/>
          </p:nvSpPr>
          <p:spPr>
            <a:xfrm>
              <a:off x="8695687" y="5026657"/>
              <a:ext cx="1645308" cy="369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  <p:sp>
          <p:nvSpPr>
            <p:cNvPr id="136" name="文本框 113"/>
            <p:cNvSpPr txBox="1"/>
            <p:nvPr/>
          </p:nvSpPr>
          <p:spPr>
            <a:xfrm>
              <a:off x="8484608" y="5016659"/>
              <a:ext cx="2067467" cy="9557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Mũ bẩn, mùi hôi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Tốn thời gian, lâu khô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Arial Unicode MS" panose="020B0604020202020204" pitchFamily="34" charset="-122"/>
                  <a:cs typeface="Arial Unicode MS" panose="020B0604020202020204" pitchFamily="34" charset="-122"/>
                  <a:sym typeface="+mn-lt"/>
                </a:rPr>
                <a:t>Suy nghĩ, tâm lý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9245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flip dir="r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4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4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40000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accel="40000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accel="40000" fill="hold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3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4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accel="40000" fill="hold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4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6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8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0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2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4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6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8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74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6" dur="5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7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8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8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90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2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9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6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98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0" dur="5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4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4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accel="4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accel="4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accel="4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4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6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8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0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2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4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6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8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74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6" dur="5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7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8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8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90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2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9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6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98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0" dur="500"/>
                                            <p:tgtEl>
                                              <p:spTgt spid="1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47"/>
          <p:cNvSpPr/>
          <p:nvPr/>
        </p:nvSpPr>
        <p:spPr>
          <a:xfrm>
            <a:off x="1288212" y="540627"/>
            <a:ext cx="3617978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+mn-lt"/>
              </a:rPr>
              <a:t>Đối thủ cạnh tranh</a:t>
            </a: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4" y="291719"/>
            <a:ext cx="1053817" cy="99026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3" y="3048"/>
            <a:ext cx="1996479" cy="648072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8658746"/>
              </p:ext>
            </p:extLst>
          </p:nvPr>
        </p:nvGraphicFramePr>
        <p:xfrm>
          <a:off x="1288212" y="1632848"/>
          <a:ext cx="9425280" cy="45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1760"/>
                <a:gridCol w="3141760"/>
                <a:gridCol w="3141760"/>
              </a:tblGrid>
              <a:tr h="9668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Cửa</a:t>
                      </a:r>
                      <a:r>
                        <a:rPr lang="en-US" baseline="0" dirty="0" smtClean="0"/>
                        <a:t> hàng</a:t>
                      </a:r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Điểm</a:t>
                      </a:r>
                      <a:r>
                        <a:rPr lang="en-US" baseline="0" dirty="0" smtClean="0"/>
                        <a:t> mạnh</a:t>
                      </a:r>
                      <a:endParaRPr lang="vi-V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Điểm</a:t>
                      </a:r>
                      <a:r>
                        <a:rPr lang="en-US" baseline="0" dirty="0" smtClean="0"/>
                        <a:t> yếu</a:t>
                      </a:r>
                      <a:endParaRPr lang="vi-VN" dirty="0"/>
                    </a:p>
                  </a:txBody>
                  <a:tcPr anchor="ctr"/>
                </a:tc>
              </a:tr>
              <a:tr h="96680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Giặt</a:t>
                      </a:r>
                      <a:r>
                        <a:rPr lang="en-US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là Hà Nội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Nhiều năm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kinh nghiệm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Duy nhất tại HN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Giá phải chăng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Không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phải nơi chuyên mũ bảo hiểm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Chỉ có 2 cơ sở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96680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Nón</a:t>
                      </a:r>
                      <a:r>
                        <a:rPr lang="en-US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trùm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Chuyên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mũ bảo hiểm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Giặt miễn phí cho khách hàng mua mũ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Máy móc chất lượng cao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Dịch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vụ chăm sóc khách hàng chưa tốt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Thời gian giặt lâu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96680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Tài</a:t>
                      </a:r>
                      <a:r>
                        <a:rPr lang="en-US" b="1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Đạt</a:t>
                      </a:r>
                      <a:endParaRPr lang="vi-VN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Quy trình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chuyên nghiệp 7 bước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Nhân viên chuyên nghiệp, phục vụ tốt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Máy móc hiện đại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Giá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 cao hơn so với thị trường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baseline="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</a:rPr>
                        <a:t>Chỉ giặt mũ ¾ và mũ fullface</a:t>
                      </a:r>
                      <a:endParaRPr lang="vi-VN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5571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0">
        <p:circle/>
      </p:transition>
    </mc:Choice>
    <mc:Fallback>
      <p:transition spd="slow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自定义 406">
      <a:dk1>
        <a:srgbClr val="FFFFFF"/>
      </a:dk1>
      <a:lt1>
        <a:sysClr val="window" lastClr="FFFFFF"/>
      </a:lt1>
      <a:dk2>
        <a:srgbClr val="FFFFFF"/>
      </a:dk2>
      <a:lt2>
        <a:srgbClr val="E7E6E6"/>
      </a:lt2>
      <a:accent1>
        <a:srgbClr val="FFC000"/>
      </a:accent1>
      <a:accent2>
        <a:srgbClr val="FFC000"/>
      </a:accent2>
      <a:accent3>
        <a:srgbClr val="FFC000"/>
      </a:accent3>
      <a:accent4>
        <a:srgbClr val="FFC000"/>
      </a:accent4>
      <a:accent5>
        <a:srgbClr val="FFC000"/>
      </a:accent5>
      <a:accent6>
        <a:srgbClr val="FFC000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幼圆"/>
        <a:cs typeface=""/>
      </a:majorFont>
      <a:minorFont>
        <a:latin typeface="Arial"/>
        <a:ea typeface="幼圆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1958</Words>
  <Application>Microsoft Office PowerPoint</Application>
  <PresentationFormat>Custom</PresentationFormat>
  <Paragraphs>806</Paragraphs>
  <Slides>28</Slides>
  <Notes>28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Arial</vt:lpstr>
      <vt:lpstr>微软雅黑</vt:lpstr>
      <vt:lpstr>Arial Unicode MS</vt:lpstr>
      <vt:lpstr>Times New Roman</vt:lpstr>
      <vt:lpstr>Wingdings</vt:lpstr>
      <vt:lpstr>Calibri</vt:lpstr>
      <vt:lpstr>幼圆</vt:lpstr>
      <vt:lpstr>宋体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http://www.ypppt.com/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admin</cp:lastModifiedBy>
  <cp:revision>118</cp:revision>
  <dcterms:created xsi:type="dcterms:W3CDTF">2015-12-25T04:35:00Z</dcterms:created>
  <dcterms:modified xsi:type="dcterms:W3CDTF">2021-08-09T05:46:45Z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2052-10.1.0.5559</vt:lpwstr>
  </property>
</Properties>
</file>

<file path=docProps/thumbnail.jpeg>
</file>